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4142" r:id="rId3"/>
    <p:sldId id="4143" r:id="rId4"/>
    <p:sldId id="257" r:id="rId5"/>
    <p:sldId id="4336" r:id="rId6"/>
    <p:sldId id="4347" r:id="rId7"/>
    <p:sldId id="4156" r:id="rId8"/>
    <p:sldId id="4348" r:id="rId9"/>
    <p:sldId id="4349" r:id="rId10"/>
    <p:sldId id="4212" r:id="rId11"/>
    <p:sldId id="4350" r:id="rId12"/>
    <p:sldId id="4193" r:id="rId13"/>
    <p:sldId id="267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87C"/>
    <a:srgbClr val="D9D9D9"/>
    <a:srgbClr val="E6B9B8"/>
    <a:srgbClr val="A6A6A6"/>
    <a:srgbClr val="F5F5F5"/>
    <a:srgbClr val="D0807E"/>
    <a:srgbClr val="6B4A8C"/>
    <a:srgbClr val="D6908E"/>
    <a:srgbClr val="558ED5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8" autoAdjust="0"/>
    <p:restoredTop sz="96167" autoAdjust="0"/>
  </p:normalViewPr>
  <p:slideViewPr>
    <p:cSldViewPr>
      <p:cViewPr varScale="1">
        <p:scale>
          <a:sx n="77" d="100"/>
          <a:sy n="77" d="100"/>
        </p:scale>
        <p:origin x="36" y="2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24575,'1'-3'0,"0"0"0,0 1 0,0-1 0,0 0 0,1 1 0,-1 1 0,0-2 0,1 1 0,0 0 0,-1 0 0,1 0 0,0 0 0,0 0 0,3-1 0,0-2 0,18-14 0,2 1 0,0 1 0,1 2 0,42-19 0,-57 29 0,0 0 0,1 0 0,22-4 0,-31 9 0,1-1 0,-2 1 0,2 0 0,-1 0 0,0 0 0,1 1 0,-1-1 0,0 1 0,1 0 0,-1 0 0,-1 0 0,2 1 0,-1-1 0,0 0 0,0 1 0,-1 0 0,1 0 0,-1 0 0,4 4 0,-2-3 0,1 1 0,-1 1 0,-1 0 0,0-1 0,1 1 0,-1 1 0,0-1 0,0 0 0,-1 1 0,1-1 0,-1 1 0,0 0 0,0 0 0,-1 1 0,0-2 0,0 2 0,0-1 0,-1 0 0,1 1 0,-1-2 0,-1 2 0,1 0 0,-1-2 0,0 2 0,0-2 0,-3 10 0,-2 2 0,-3 1 0,2 0 0,-2-2 0,-1 1 0,-14 18 0,3-2 0,-143 247 0,148-252 0,-19 47 0,13-26 0,14-31-1365,2-3-5461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24575,'631'0'-1365,"-620"0"-5461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24575,'75'-9'0,"256"-25"0,-324 34 0,1-1 0,-1 0 0,2 1 0,12 2 0,-20-2 0,1 0 0,0 1 0,-1-1 0,0 1 0,1-1 0,-1 1 0,1 0 0,-1 0 0,1 0 0,-2-1 0,2 1 0,0 0 0,-1 0 0,-1 0 0,2 0 0,-1 1 0,0-1 0,0 1 0,0-1 0,0 1 0,0-1 0,-1 1 0,1-2 0,0 5 0,2 9 0,-1 0 0,-2 0 0,0 0 0,0 0 0,0 0 0,-4 21 0,1 6 0,3-22 0,-2 22 0,2-40 0,0 2 0,0-1 0,0 0 0,-1 0 0,1 0 0,0 0 0,-1 0 0,0-1 0,0 1 0,0 0 0,0 0 0,1 0 0,-4 3 0,-2-3-1365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1 24575,'-1'0'0,"0"0"0,0 1 0,1-1 0,0 0 0,-1 1 0,0-1 0,0 1 0,0-1 0,1 1 0,-1-1 0,1 1 0,-1 0 0,1-1 0,-1 1 0,1 0 0,-1-1 0,1 0 0,-2 3 0,-7 17 0,6-12 0,0-2 0,-1 1 0,2 0 0,-1 0 0,2 0 0,-2 0 0,1 1 0,2-1 0,-1 1 0,-1 10 0,2-15 0,0-1 0,0 1 0,0-1 0,1 1 0,-1-1 0,1 0 0,0 1 0,-1-1 0,0 1 0,1-1 0,1 1 0,-1-2 0,0 1 0,0 0 0,0 1 0,1-1 0,-1 0 0,0 0 0,1-1 0,0 1 0,-1-1 0,1 0 0,0 1 0,0-1 0,0 1 0,0-1 0,0 0 0,0 0 0,0 0 0,1-1 0,-2 1 0,4 0 0,0 0 0,1 0 0,0 0 0,0-1 0,0 0 0,-1 0 0,0 0 0,1-1 0,10-3 0,-14 3 0,-1 1 0,0-1 0,0 1 0,1-1 0,-1 1 0,0-1 0,0 0 0,1 0 0,-1 0 0,-1 0 0,1 0 0,1 0 0,-1 0 0,0 1 0,-1-2 0,1 1 0,0 0 0,0-1 0,0 1 0,-1-1 0,1 1 0,-1-1 0,0 1 0,1-1 0,-1 1 0,0 0 0,1-1 0,-1 1 0,0-1 0,0 0 0,0 1 0,0-1 0,0 1 0,0-1 0,-1 0 0,1 2 0,0-2 0,-1 1 0,1-1 0,0 1 0,-2-3 0,-1-1-114,2 1 1,-2-1-1,1 1 0,-1 0 0,1 0 1,-1 0-1,0 0 0,0 1 0,-1 0 1,1 0-1,-7-6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24575,'-4'2'0,"0"-1"0,0 1 0,0 0 0,0-1 0,1 2 0,0 0 0,-1-1 0,-6 7 0,8-7 0,-4 3 0,0 1 0,1-1 0,-1 2 0,1-1 0,1 0 0,-1 2 0,1-2 0,0 2 0,0-1 0,-4 13 0,6-17 0,2 0 0,-1 0 0,1 0 0,-1 0 0,1 1 0,-1-1 0,1 0 0,0 0 0,0 0 0,0 0 0,1 1 0,-1-1 0,1 0 0,0 0 0,-1 0 0,1 0 0,0 1 0,0-2 0,1 1 0,-1 0 0,0 0 0,1-1 0,-1 1 0,2-1 0,-1 0 0,-1 1 0,2-1 0,-2 0 0,2 0 0,4 3 0,-5-3 0,1-1 0,-1 1 0,1-1 0,-1 1 0,1-1 0,-1 0 0,1 0 0,-1 0 0,1-1 0,-1 1 0,1-1 0,0 0 0,-1 0 0,1 0 0,0 0 0,0 0 0,-1-1 0,1 1 0,0-1 0,0 0 0,-1 0 0,1 0 0,2-3 0,0 1 0,-1 0 0,0 1 0,-1-2 0,1 1 0,0-1 0,-1 1 0,0-1 0,0 0 0,0-1 0,0 2 0,-1-2 0,4-8 0,-5 13 0,3-10-151,-1 1-1,2-1 0,-2 0 0,-1 1 1,1-2-1,-1 1 0,-1 1 1,2-17-1,-3 13-6674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393 4 24575,'-62'-2'0,"21"1"0,1 1 0,-47 8 0,84-7 0,0-1 0,0 2 0,0-1 0,0 0 0,0 1 0,0-1 0,0 1 0,1 0 0,-1 0 0,1 0 0,-1 0 0,1 0 0,-1 1 0,1 0 0,-2 3 0,-3 4 0,0 1 0,-8 22 0,-6 9 0,9-24 0,1 1 0,-11 29 0,18-37 0,0-1 0,1-1 0,0 3 0,2-2 0,-1 0 0,0 1 0,1 13 0,0 3 0,0-8 0,1 0 0,0 1 0,1-1 0,4 20 0,-3-33 0,-1-1 0,1 0 0,0 0 0,-1 0 0,2-1 0,-1 1 0,1 0 0,0-1 0,0 0 0,0 0 0,0 0 0,1 0 0,-1-1 0,8 6 0,-5-5 0,0 0 0,1 1 0,0-2 0,-1 1 0,1-2 0,0 1 0,0-1 0,12 3 0,5-1 0,-15-2 0,0 0 0,0-1 0,0 0 0,0-1 0,0 0 0,0 0 0,12-4 0,-10 2 0,-1-1 0,1-1 0,0 0 0,15-9 0,-22 10 0,0 0 0,0 1 0,1-1 0,-2-1 0,0 1 0,1-1 0,0 1 0,-2-1 0,2-1 0,-2 1 0,1 0 0,0-1 0,2-5 0,17-39 0,-15 37 0,-1 0 0,-1 0 0,7-19 0,0-12 0,23-54 0,-30 86 0,-1 0 0,0-1 0,-1-1 0,4-17 0,-7 26 0,0-1 0,1 1 0,-1-1 0,0 1 0,0-1 0,0 1 0,-1 0 0,1-1 0,0 1 0,-2-1 0,1 2 0,0-2 0,0 1 0,-1 0 0,0 0 0,-3-5 0,4 8-85,0-1 0,0 1-1,-1 0 1,1 0 0,0 0-1,-1 0 1,0-1 0,1 2-1,-1-1 1,0 0 0,1 0-1,-1 0 1,0 1 0,1-1-1,-3 1 1,-6-2-6741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390 1 24575,'-13'0'0,"-23"-1"0,1 2 0,-51 9 0,76-7 0,0-1 0,1 1 0,-1 1 0,0-1 0,1 2 0,0 0 0,-1 0 0,2 1 0,-1 0 0,1 0 0,0 2 0,0-1 0,-8 11 0,3-2 0,0 0 0,1 0 0,-12 20 0,21-29 0,0-2 0,0 2 0,1-1 0,-1 1 0,1 0 0,0-1 0,0 2 0,1-2 0,0 1 0,0 10 0,0-1 0,1 0 0,1 0 0,5 32 0,-5-41 0,2 2 0,-1-1 0,1 0 0,-1 0 0,2 0 0,0-1 0,-1 1 0,1-1 0,7 9 0,7 5 0,1 0 0,1 0 0,0-3 0,2 1 0,28 18 0,-43-32 0,1-1 0,1 1 0,-1-1 0,1-1 0,0 0 0,0-1 0,0 1 0,-1-2 0,17 2 0,-21-3 0,1 0 0,-1 0 0,0 0 0,0-1 0,0 1 0,0-1 0,1 0 0,-2-1 0,1 1 0,0-1 0,0 0 0,0 1 0,-1-2 0,1 1 0,0-1 0,-1 0 0,0 0 0,1 1 0,-2-2 0,1 1 0,0-1 0,-1 0 0,3-4 0,20-36 0,8-18 0,-28 48 0,0-2 0,-1 2 0,-1-1 0,3-28 0,6-22 0,-10 56 0,0-1 0,0 1 0,-1-1 0,0 1 0,0-1 0,0 0 0,-1 1 0,-1-2 0,0 2 0,0 0 0,0-1 0,-1 1 0,0-1 0,-8-17 0,8 20 56,-1 0-1,2-1 1,-1 1-1,-1-10 0,-3-12-1697,3 19-5184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16 24575,'-7'-3'0,"0"0"0,1 2 0,-1-1 0,-1 0 0,2 0 0,-12 0 0,-46 2 0,36 0 0,14 0 0,-1 1 0,0 0 0,1 2 0,0 0 0,-23 7 0,30-7 0,-1 0 0,2 0 0,-1 1 0,0 1 0,1-1 0,-1 1 0,1 1 0,0-1 0,1 1 0,-1 1 0,1-2 0,-8 13 0,2 2 0,0 0 0,1 0 0,1 2 0,-1 0 0,3-1 0,-10 42 0,11-28 0,1 1 0,0 1 0,2 62 0,3-97 0,0 1 0,0 1 0,1-1 0,-1 0 0,1 0 0,0 0 0,-1 0 0,1 0 0,1 0 0,-1 0 0,0-1 0,1 0 0,-1 1 0,1 0 0,3 3 0,-1-2 0,0 0 0,0 0 0,0 0 0,1-1 0,-1 0 0,1 0 0,7 4 0,6 0 0,1-1 0,0-1 0,25 5 0,-43-10 0,22 5 0,1-1 0,1-1 0,-1-2 0,0 0 0,48-7 0,-62 3 0,-1 0 0,0-1 0,0-1 0,-1 1 0,2-2 0,-2 0 0,14-11 0,-1-2 0,28-33 0,-42 43 0,-1 1 0,0-2 0,-1 2 0,0-2 0,0 0 0,-1 0 0,6-18 0,-5 10 0,-1 0 0,0-1 0,3-33 0,-7 44 0,2-9 0,-1 0 0,-1 0 0,0 0 0,-1-1 0,0 1 0,-5-21 0,5 35-195,-1 0 0,2 0 0,-2 0 0,0 0 0,1 1 0,-4-5 0,-2-2-6631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3 24575,'-53'-1'0,"22"-1"0,0 2 0,-36 6 0,63-5 0,2-1 0,-1 1 0,0-1 0,0 1 0,0 0 0,1 0 0,-1 1 0,0-1 0,0 1 0,1 0 0,-1 0 0,1 0 0,0 0 0,0 0 0,0 0 0,0 1 0,0 0 0,0-1 0,0 1 0,1-1 0,-1 1 0,1 0 0,-1 1 0,1-1 0,0-1 0,0 2 0,1-1 0,-1 0 0,0 1 0,1-2 0,-1 2 0,1 0 0,0-1 0,0 1 0,1-2 0,-1 2 0,1-1 0,-1 1 0,2 4 0,0-5 0,0 1 0,-2-1 0,3-1 0,-1 1 0,-1 0 0,2 0 0,-2 0 0,2 0 0,-1-2 0,1 2 0,-1-1 0,1 0 0,-1 0 0,2 0 0,-2 0 0,2-1 0,-2 1 0,1-2 0,5 2 0,4 3 0,2-2 0,-1 0 0,16 0 0,10 0 0,71-5 0,-107 1 12,-1 1-1,0 0 0,0-1 1,-1 0-1,2 0 1,-1 0-1,-1 0 0,1-1 1,0 1-1,-1-1 0,1 1 1,0-1-1,-1 0 1,0 1-1,1-1 0,-1 0 1,0 0-1,0 0 0,0 0 1,1 0-1,-2-1 1,1 2-1,-1-1 0,1-1 1,0 1-1,-1 0 0,1-1 1,-1 1-1,0-5 1,1 5-76,-1-1 1,0 0 0,0 0 0,0 1 0,0 0-1,0-1 1,0 0 0,-1 0 0,1 0 0,-1 2-1,0-2 1,0 0 0,0 1 0,1-1-1,-2 1 1,1 0 0,-1 0 0,2 0 0,-2-1-1,0 1 1,1 0 0,-1 0 0,0 0 0,1 1-1,-1 0 1,-3-3 0,-5 0-6763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24575,'26'-2'0,"0"-1"0,-1-2 0,36-11 0,-1 1 0,157-45 0,-173 45-1365,-35 11-5461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24575,'87'-3'0,"109"-20"0,-195 22 0,1 1 0,0-1 0,-1 1 0,1 0 0,0 0 0,-2 0 0,2 0 0,0 0 0,-1 0 0,1 0 0,0 1 0,-1-1 0,0 1 0,1-1 0,0 1 0,-1 0 0,0 0 0,1-1 0,-1 1 0,0 0 0,3 2 0,-3-1 0,0 1 0,0 0 0,0-1 0,0 1 0,-1-1 0,1 1 0,0-1 0,-1 1 0,1 0 0,-1 0 0,0-1 0,0 1 0,0 4 0,0 3 0,0-1 0,0-1 0,0 2 0,-1-2 0,0 0 0,-2 10 0,2-15 0,1-1 0,-1 0 0,0 1 0,0-1 0,0 0 0,0-1 0,-1 2 0,2-1 0,-2 0 0,0 0 0,1-1 0,-1 1 0,0 0 0,1-1 0,-1 0 0,0 0 0,1 1 0,-1-1 0,-1 0 0,2 0 0,-2 0 0,-3 1 0,-26 7 0,-1 0 0,0-3 0,-59 4 0,91-10 0,-1-1 0,0 1 0,0 1 0,0-1 0,1 0 0,-1 0 0,0 1 0,1-1 0,-1 1 0,0 0 0,1 0 0,-1-1 0,1 0 0,-1 1 0,1 1 0,-1-1 0,1 0 0,0 0 0,-3 4 0,3-3 0,0 1 0,0-2 0,0 2 0,0 0 0,0-1 0,1 1 0,-1 0 0,1-1 0,0 0 0,-1 1 0,1 0 0,0 0 0,0 0 0,1 3 0,0-1 0,-1 0 0,0-1 0,1 1 0,1 0 0,-1-1 0,0 0 0,1 1 0,0-1 0,-1-1 0,4 7 0,-3-8 0,-1 0 0,1 0 0,-1 0 0,2 0 0,-2 0 0,1-1 0,1 1 0,-2 0 0,2-1 0,-2 1 0,2-1 0,-1 0 0,0-1 0,1 1 0,-1 0 0,1-1 0,-1 1 0,3 0 0,12 0 0,-1 1 0,1-2 0,-1-1 0,1 0 0,16-4 0,-29 3-72,-1 1 1,1-1-1,0 0 0,-1 0 0,1 0 0,-1-1 0,-1 1 0,2 0 1,-1-1-1,0 0 0,-1 0 0,1-1 0,-1 2 0,1-2 0,-1 1 1,0-1-1,0 0 0,2-6 0,1-2-6754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24575,'3'0'0,"2"3"0,3 5 0,3 7 0,5 7 0,4 3 0,-1 4 0,2-1 0,-1 0 0,0-2 0,-5-4 0,-5-2 0,-2-1 0,-1-6-8191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24575,'3'0'0,"4"0"0,6 0 0,8 0 0,12 0 0,0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24575,'4'0'0,"5"0"0,2 0 0,-1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24575,'3'0'0,"2"0"0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24575,'3'0'0,"4"0"0,6 0 0,4 0 0,1-3 0,2 0 0,1 0 0,0 0 0,-3 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24575,'13'285'0,"1"10"0,-15-72-1365,1-211-5461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24575,'0'431'0,"2"-411"0,-1 1 0,2-2 0,4 22 0,-2-16 0,4 32 0,-7 39 0,2 8 0,16 211-1365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24575,'0'3'0,"0"8"0,0 10 0,0 4 0,0 3 0,0 4 0,0 5 0,0 4 0,0-1 0,0-3 0,0-4 0,0 1 0,0-3 0,0-2 0,0-4 0,0-2 0,0-6-8191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24575,'296'0'0,"-294"0"0,-1 0 0,1 0 0,-1 0 0,0 0 0,1 1 0,0-1 0,-1 0 0,1 1 0,0-1 0,-1 1 0,0 0 0,1 0 0,0 0 0,-2 0 0,2 0 0,0-1 0,-1 1 0,-1 0 0,2 1 0,-1-1 0,1 2 0,0 0 0,-1 0 0,1 0 0,-2 0 0,1 0 0,0 0 0,0 0 0,-1 0 0,1 0 0,-1 1 0,0-1 0,0 6 0,-2 11 0,0 0 0,-2-1 0,0 0 0,0 0 0,-9 20 0,7-17 0,-1 0 0,2 1 0,-4 29 0,8-43 96,1-6-217,0-1-1,0 0 0,-1 1 0,1 0 0,-1 0 1,1 0-1,0 0 0,-1-1 0,0 0 1,-1 1-1,0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24575,'2'0'0,"10"-3"0,22 0 0,11-1 0,5 2 0,-2 0 0,-6-1 0,-13-2 0,-13 4 0,-11 5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1T09:18:50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24575,'0'5'0,"0"4"0,0 6 0,0 6 0,0 1 0,0 0 0,0-1 0,0-4-8191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907E6-AA02-4B9B-B749-50F668EF31C4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CE8B9-5E42-4F37-9105-6B268F56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2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01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D6813-3B86-4373-A3E0-6E40C1B1D3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278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D6813-3B86-4373-A3E0-6E40C1B1D3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10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D6813-3B86-4373-A3E0-6E40C1B1D3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871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6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2F2C486-0E01-7C01-1B8B-96FE43F1B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2993" y="4538540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4CCBC38-2948-FC4A-7B8D-2C763DD8B4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92993" y="6290001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D1B16A4-5D71-FEA0-1A02-7CE608FEA5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92993" y="8019077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A256DD7-226E-41E9-DD1E-2330704D06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2993" y="2787078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8977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59DD61-FD01-D765-22F6-02245F0CD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05027" y="4441778"/>
            <a:ext cx="3111012" cy="1543406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9793572-F08D-0EDB-1DA1-96E62CE0C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831203" y="4441778"/>
            <a:ext cx="3111012" cy="1543406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A163F47-B651-CADE-2639-D450B5F4E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8850" y="4441778"/>
            <a:ext cx="3111012" cy="1543406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58047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8FB8E04-9AC2-35D2-9F52-1010167FA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36065" y="3461436"/>
            <a:ext cx="8684024" cy="5671797"/>
          </a:xfrm>
          <a:custGeom>
            <a:avLst/>
            <a:gdLst>
              <a:gd name="connsiteX0" fmla="*/ 0 w 5789349"/>
              <a:gd name="connsiteY0" fmla="*/ 0 h 3781198"/>
              <a:gd name="connsiteX1" fmla="*/ 5789349 w 5789349"/>
              <a:gd name="connsiteY1" fmla="*/ 0 h 3781198"/>
              <a:gd name="connsiteX2" fmla="*/ 5789349 w 5789349"/>
              <a:gd name="connsiteY2" fmla="*/ 3781198 h 3781198"/>
              <a:gd name="connsiteX3" fmla="*/ 0 w 5789349"/>
              <a:gd name="connsiteY3" fmla="*/ 3781198 h 37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349" h="3781198">
                <a:moveTo>
                  <a:pt x="0" y="0"/>
                </a:moveTo>
                <a:lnTo>
                  <a:pt x="5789349" y="0"/>
                </a:lnTo>
                <a:lnTo>
                  <a:pt x="5789349" y="3781198"/>
                </a:lnTo>
                <a:lnTo>
                  <a:pt x="0" y="3781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1413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AD5F7F3-BAAF-A726-26A2-38595BD52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486093" y="5396026"/>
            <a:ext cx="3975009" cy="3975009"/>
          </a:xfrm>
          <a:custGeom>
            <a:avLst/>
            <a:gdLst>
              <a:gd name="connsiteX0" fmla="*/ 441676 w 2650006"/>
              <a:gd name="connsiteY0" fmla="*/ 0 h 2650006"/>
              <a:gd name="connsiteX1" fmla="*/ 2208330 w 2650006"/>
              <a:gd name="connsiteY1" fmla="*/ 0 h 2650006"/>
              <a:gd name="connsiteX2" fmla="*/ 2650006 w 2650006"/>
              <a:gd name="connsiteY2" fmla="*/ 441677 h 2650006"/>
              <a:gd name="connsiteX3" fmla="*/ 2650006 w 2650006"/>
              <a:gd name="connsiteY3" fmla="*/ 2208330 h 2650006"/>
              <a:gd name="connsiteX4" fmla="*/ 2208330 w 2650006"/>
              <a:gd name="connsiteY4" fmla="*/ 2650006 h 2650006"/>
              <a:gd name="connsiteX5" fmla="*/ 441676 w 2650006"/>
              <a:gd name="connsiteY5" fmla="*/ 2650006 h 2650006"/>
              <a:gd name="connsiteX6" fmla="*/ 0 w 2650006"/>
              <a:gd name="connsiteY6" fmla="*/ 2208330 h 2650006"/>
              <a:gd name="connsiteX7" fmla="*/ 0 w 2650006"/>
              <a:gd name="connsiteY7" fmla="*/ 441677 h 2650006"/>
              <a:gd name="connsiteX8" fmla="*/ 441676 w 2650006"/>
              <a:gd name="connsiteY8" fmla="*/ 0 h 26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006" h="2650006">
                <a:moveTo>
                  <a:pt x="441676" y="0"/>
                </a:moveTo>
                <a:lnTo>
                  <a:pt x="2208330" y="0"/>
                </a:lnTo>
                <a:cubicBezTo>
                  <a:pt x="2452261" y="0"/>
                  <a:pt x="2650006" y="197745"/>
                  <a:pt x="2650006" y="441677"/>
                </a:cubicBezTo>
                <a:lnTo>
                  <a:pt x="2650006" y="2208330"/>
                </a:lnTo>
                <a:cubicBezTo>
                  <a:pt x="2650006" y="2452261"/>
                  <a:pt x="2452261" y="2650006"/>
                  <a:pt x="2208330" y="2650006"/>
                </a:cubicBezTo>
                <a:lnTo>
                  <a:pt x="441676" y="2650006"/>
                </a:lnTo>
                <a:cubicBezTo>
                  <a:pt x="197745" y="2650006"/>
                  <a:pt x="0" y="2452261"/>
                  <a:pt x="0" y="2208330"/>
                </a:cubicBezTo>
                <a:lnTo>
                  <a:pt x="0" y="441677"/>
                </a:lnTo>
                <a:cubicBezTo>
                  <a:pt x="0" y="197745"/>
                  <a:pt x="197745" y="0"/>
                  <a:pt x="441676" y="0"/>
                </a:cubicBezTo>
                <a:close/>
              </a:path>
            </a:pathLst>
          </a:custGeom>
          <a:ln w="82550">
            <a:solidFill>
              <a:schemeClr val="accent1"/>
            </a:solidFill>
          </a:ln>
          <a:effectLst>
            <a:outerShdw blurRad="203200" sx="103000" sy="103000" algn="c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BC57EC7-8C81-3A78-128F-EB20300CCE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20142" y="1222007"/>
            <a:ext cx="5899350" cy="5899350"/>
          </a:xfrm>
          <a:custGeom>
            <a:avLst/>
            <a:gdLst>
              <a:gd name="connsiteX0" fmla="*/ 655496 w 3932900"/>
              <a:gd name="connsiteY0" fmla="*/ 0 h 3932900"/>
              <a:gd name="connsiteX1" fmla="*/ 3277404 w 3932900"/>
              <a:gd name="connsiteY1" fmla="*/ 0 h 3932900"/>
              <a:gd name="connsiteX2" fmla="*/ 3932900 w 3932900"/>
              <a:gd name="connsiteY2" fmla="*/ 655496 h 3932900"/>
              <a:gd name="connsiteX3" fmla="*/ 3932900 w 3932900"/>
              <a:gd name="connsiteY3" fmla="*/ 3277404 h 3932900"/>
              <a:gd name="connsiteX4" fmla="*/ 3277404 w 3932900"/>
              <a:gd name="connsiteY4" fmla="*/ 3932900 h 3932900"/>
              <a:gd name="connsiteX5" fmla="*/ 655496 w 3932900"/>
              <a:gd name="connsiteY5" fmla="*/ 3932900 h 3932900"/>
              <a:gd name="connsiteX6" fmla="*/ 0 w 3932900"/>
              <a:gd name="connsiteY6" fmla="*/ 3277404 h 3932900"/>
              <a:gd name="connsiteX7" fmla="*/ 0 w 3932900"/>
              <a:gd name="connsiteY7" fmla="*/ 655496 h 3932900"/>
              <a:gd name="connsiteX8" fmla="*/ 655496 w 3932900"/>
              <a:gd name="connsiteY8" fmla="*/ 0 h 393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900" h="3932900">
                <a:moveTo>
                  <a:pt x="655496" y="0"/>
                </a:moveTo>
                <a:lnTo>
                  <a:pt x="3277404" y="0"/>
                </a:lnTo>
                <a:cubicBezTo>
                  <a:pt x="3639424" y="0"/>
                  <a:pt x="3932900" y="293476"/>
                  <a:pt x="3932900" y="655496"/>
                </a:cubicBezTo>
                <a:lnTo>
                  <a:pt x="3932900" y="3277404"/>
                </a:lnTo>
                <a:cubicBezTo>
                  <a:pt x="3932900" y="3639425"/>
                  <a:pt x="3639424" y="3932900"/>
                  <a:pt x="3277404" y="3932900"/>
                </a:cubicBezTo>
                <a:lnTo>
                  <a:pt x="655496" y="3932900"/>
                </a:lnTo>
                <a:cubicBezTo>
                  <a:pt x="293476" y="3932900"/>
                  <a:pt x="0" y="3639425"/>
                  <a:pt x="0" y="3277404"/>
                </a:cubicBezTo>
                <a:lnTo>
                  <a:pt x="0" y="655496"/>
                </a:lnTo>
                <a:cubicBezTo>
                  <a:pt x="0" y="293476"/>
                  <a:pt x="293476" y="0"/>
                  <a:pt x="6554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0134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5712B3F-9167-0D05-63E6-3FC30027D4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26368" y="1188005"/>
            <a:ext cx="7793157" cy="7793157"/>
          </a:xfrm>
          <a:custGeom>
            <a:avLst/>
            <a:gdLst>
              <a:gd name="connsiteX0" fmla="*/ 2597720 w 5195438"/>
              <a:gd name="connsiteY0" fmla="*/ 0 h 5195438"/>
              <a:gd name="connsiteX1" fmla="*/ 5195438 w 5195438"/>
              <a:gd name="connsiteY1" fmla="*/ 0 h 5195438"/>
              <a:gd name="connsiteX2" fmla="*/ 5195438 w 5195438"/>
              <a:gd name="connsiteY2" fmla="*/ 2597719 h 5195438"/>
              <a:gd name="connsiteX3" fmla="*/ 2597719 w 5195438"/>
              <a:gd name="connsiteY3" fmla="*/ 5195438 h 5195438"/>
              <a:gd name="connsiteX4" fmla="*/ 0 w 5195438"/>
              <a:gd name="connsiteY4" fmla="*/ 2597719 h 5195438"/>
              <a:gd name="connsiteX5" fmla="*/ 1 w 5195438"/>
              <a:gd name="connsiteY5" fmla="*/ 2597719 h 5195438"/>
              <a:gd name="connsiteX6" fmla="*/ 2597720 w 5195438"/>
              <a:gd name="connsiteY6" fmla="*/ 0 h 519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5438" h="5195438">
                <a:moveTo>
                  <a:pt x="2597720" y="0"/>
                </a:moveTo>
                <a:lnTo>
                  <a:pt x="5195438" y="0"/>
                </a:lnTo>
                <a:lnTo>
                  <a:pt x="5195438" y="2597719"/>
                </a:lnTo>
                <a:cubicBezTo>
                  <a:pt x="5195438" y="4032400"/>
                  <a:pt x="4032400" y="5195438"/>
                  <a:pt x="2597719" y="5195438"/>
                </a:cubicBezTo>
                <a:cubicBezTo>
                  <a:pt x="1163038" y="5195438"/>
                  <a:pt x="0" y="4032400"/>
                  <a:pt x="0" y="2597719"/>
                </a:cubicBezTo>
                <a:lnTo>
                  <a:pt x="1" y="2597719"/>
                </a:lnTo>
                <a:cubicBezTo>
                  <a:pt x="1" y="1163038"/>
                  <a:pt x="1163039" y="0"/>
                  <a:pt x="2597720" y="0"/>
                </a:cubicBezTo>
                <a:close/>
              </a:path>
            </a:pathLst>
          </a:custGeom>
          <a:ln w="107950">
            <a:solidFill>
              <a:schemeClr val="accent1"/>
            </a:solidFill>
          </a:ln>
          <a:effectLst>
            <a:outerShdw blurRad="774700" dist="38100" dir="8100000" sx="110000" sy="110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97281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B68333A-F1E8-3FB1-9895-302645155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6244" y="0"/>
            <a:ext cx="10071756" cy="10287000"/>
          </a:xfrm>
          <a:custGeom>
            <a:avLst/>
            <a:gdLst>
              <a:gd name="connsiteX0" fmla="*/ 0 w 6714504"/>
              <a:gd name="connsiteY0" fmla="*/ 0 h 6858000"/>
              <a:gd name="connsiteX1" fmla="*/ 6714504 w 6714504"/>
              <a:gd name="connsiteY1" fmla="*/ 0 h 6858000"/>
              <a:gd name="connsiteX2" fmla="*/ 6714504 w 6714504"/>
              <a:gd name="connsiteY2" fmla="*/ 6858000 h 6858000"/>
              <a:gd name="connsiteX3" fmla="*/ 0 w 67145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504" h="6858000">
                <a:moveTo>
                  <a:pt x="0" y="0"/>
                </a:moveTo>
                <a:lnTo>
                  <a:pt x="6714504" y="0"/>
                </a:lnTo>
                <a:lnTo>
                  <a:pt x="67145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83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88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8625BB0-C366-C3C3-BA5E-EBF94EE8C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36270"/>
            <a:ext cx="18288000" cy="256460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64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34E30C5-D390-EEDA-EA42-6975D51FD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5263" y="0"/>
            <a:ext cx="10472738" cy="10287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286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09CB15-4FBB-715C-33CC-129EACC5C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1152" y="3"/>
            <a:ext cx="7486650" cy="10286994"/>
          </a:xfrm>
          <a:custGeom>
            <a:avLst/>
            <a:gdLst>
              <a:gd name="connsiteX0" fmla="*/ 0 w 4991100"/>
              <a:gd name="connsiteY0" fmla="*/ 0 h 6857996"/>
              <a:gd name="connsiteX1" fmla="*/ 4991100 w 4991100"/>
              <a:gd name="connsiteY1" fmla="*/ 0 h 6857996"/>
              <a:gd name="connsiteX2" fmla="*/ 4991100 w 4991100"/>
              <a:gd name="connsiteY2" fmla="*/ 6857996 h 6857996"/>
              <a:gd name="connsiteX3" fmla="*/ 0 w 4991100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6857996">
                <a:moveTo>
                  <a:pt x="0" y="0"/>
                </a:moveTo>
                <a:lnTo>
                  <a:pt x="4991100" y="0"/>
                </a:lnTo>
                <a:lnTo>
                  <a:pt x="4991100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35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368912-67D5-2F0B-5E9E-C75FDD84A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793296" y="3"/>
            <a:ext cx="3494717" cy="10286994"/>
          </a:xfrm>
          <a:custGeom>
            <a:avLst/>
            <a:gdLst>
              <a:gd name="connsiteX0" fmla="*/ 0 w 2329811"/>
              <a:gd name="connsiteY0" fmla="*/ 0 h 6857996"/>
              <a:gd name="connsiteX1" fmla="*/ 2329811 w 2329811"/>
              <a:gd name="connsiteY1" fmla="*/ 0 h 6857996"/>
              <a:gd name="connsiteX2" fmla="*/ 2329811 w 2329811"/>
              <a:gd name="connsiteY2" fmla="*/ 6857996 h 6857996"/>
              <a:gd name="connsiteX3" fmla="*/ 0 w 2329811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811" h="6857996">
                <a:moveTo>
                  <a:pt x="0" y="0"/>
                </a:moveTo>
                <a:lnTo>
                  <a:pt x="2329811" y="0"/>
                </a:lnTo>
                <a:lnTo>
                  <a:pt x="2329811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85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4B06028-635C-A8EF-76FC-446C26EC1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6741" y="8"/>
            <a:ext cx="12441264" cy="1902620"/>
          </a:xfrm>
          <a:custGeom>
            <a:avLst/>
            <a:gdLst>
              <a:gd name="connsiteX0" fmla="*/ 0 w 8294176"/>
              <a:gd name="connsiteY0" fmla="*/ 0 h 1268413"/>
              <a:gd name="connsiteX1" fmla="*/ 8294176 w 8294176"/>
              <a:gd name="connsiteY1" fmla="*/ 0 h 1268413"/>
              <a:gd name="connsiteX2" fmla="*/ 8294176 w 8294176"/>
              <a:gd name="connsiteY2" fmla="*/ 1268413 h 1268413"/>
              <a:gd name="connsiteX3" fmla="*/ 0 w 8294176"/>
              <a:gd name="connsiteY3" fmla="*/ 1268413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4176" h="1268413">
                <a:moveTo>
                  <a:pt x="0" y="0"/>
                </a:moveTo>
                <a:lnTo>
                  <a:pt x="8294176" y="0"/>
                </a:lnTo>
                <a:lnTo>
                  <a:pt x="8294176" y="1268413"/>
                </a:lnTo>
                <a:lnTo>
                  <a:pt x="0" y="126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49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16A35A2-BC9D-76BD-8729-65CF4643E5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8288002" cy="615099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85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0060A5A-EF4F-AF9B-60D2-8EE4FAAD2F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81107" y="6483375"/>
            <a:ext cx="2882898" cy="2470662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FAAF845-4397-8C7F-F288-E0ABBA5A2A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81107" y="2959179"/>
            <a:ext cx="2882898" cy="2470662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7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063356E-FADC-1088-F5A7-35E205A15B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55844" y="6198514"/>
            <a:ext cx="3089177" cy="275552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52E3121-4ED5-AF33-49EF-72794FB5F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55844" y="2772002"/>
            <a:ext cx="3089177" cy="275552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3650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D4B55DD6-BA9A-1AB8-B004-02A5741DA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8288002" cy="51435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796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4B36E5E-A282-B93F-62AA-31397F7A41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58457"/>
            <a:ext cx="18288000" cy="4152900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62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CC6BB75-1884-8948-2AF5-FE27B167FB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766901"/>
            <a:ext cx="18288000" cy="4520099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84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94E5EDF-BC68-EE19-86AA-02894141EA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452113"/>
            <a:ext cx="18288000" cy="4834887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6817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2AB5915-96C8-6550-A348-649C1F896E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837710" cy="10282308"/>
          </a:xfrm>
          <a:custGeom>
            <a:avLst/>
            <a:gdLst>
              <a:gd name="connsiteX0" fmla="*/ 0 w 2558473"/>
              <a:gd name="connsiteY0" fmla="*/ 0 h 6854872"/>
              <a:gd name="connsiteX1" fmla="*/ 2558473 w 2558473"/>
              <a:gd name="connsiteY1" fmla="*/ 0 h 6854872"/>
              <a:gd name="connsiteX2" fmla="*/ 2558473 w 2558473"/>
              <a:gd name="connsiteY2" fmla="*/ 6854872 h 6854872"/>
              <a:gd name="connsiteX3" fmla="*/ 0 w 2558473"/>
              <a:gd name="connsiteY3" fmla="*/ 6854872 h 685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4872">
                <a:moveTo>
                  <a:pt x="0" y="0"/>
                </a:moveTo>
                <a:lnTo>
                  <a:pt x="2558473" y="0"/>
                </a:lnTo>
                <a:lnTo>
                  <a:pt x="2558473" y="6854872"/>
                </a:lnTo>
                <a:lnTo>
                  <a:pt x="0" y="6854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580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8528E79-0AF9-906C-32D0-9AB9069272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2179" y="6805457"/>
            <a:ext cx="9939266" cy="3481553"/>
          </a:xfrm>
          <a:custGeom>
            <a:avLst/>
            <a:gdLst>
              <a:gd name="connsiteX0" fmla="*/ 0 w 6626177"/>
              <a:gd name="connsiteY0" fmla="*/ 0 h 2321035"/>
              <a:gd name="connsiteX1" fmla="*/ 6626177 w 6626177"/>
              <a:gd name="connsiteY1" fmla="*/ 0 h 2321035"/>
              <a:gd name="connsiteX2" fmla="*/ 6626177 w 6626177"/>
              <a:gd name="connsiteY2" fmla="*/ 2321035 h 2321035"/>
              <a:gd name="connsiteX3" fmla="*/ 0 w 6626177"/>
              <a:gd name="connsiteY3" fmla="*/ 2321035 h 232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177" h="2321035">
                <a:moveTo>
                  <a:pt x="0" y="0"/>
                </a:moveTo>
                <a:lnTo>
                  <a:pt x="6626177" y="0"/>
                </a:lnTo>
                <a:lnTo>
                  <a:pt x="6626177" y="2321035"/>
                </a:lnTo>
                <a:lnTo>
                  <a:pt x="0" y="2321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200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47F653A-B966-5AC2-620A-71D923201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21171" y="614365"/>
            <a:ext cx="6143625" cy="8243966"/>
          </a:xfrm>
          <a:custGeom>
            <a:avLst/>
            <a:gdLst>
              <a:gd name="connsiteX0" fmla="*/ 0 w 4095750"/>
              <a:gd name="connsiteY0" fmla="*/ 0 h 5495977"/>
              <a:gd name="connsiteX1" fmla="*/ 4095750 w 4095750"/>
              <a:gd name="connsiteY1" fmla="*/ 0 h 5495977"/>
              <a:gd name="connsiteX2" fmla="*/ 4095750 w 4095750"/>
              <a:gd name="connsiteY2" fmla="*/ 5495977 h 5495977"/>
              <a:gd name="connsiteX3" fmla="*/ 0 w 4095750"/>
              <a:gd name="connsiteY3" fmla="*/ 5495977 h 549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5495977">
                <a:moveTo>
                  <a:pt x="0" y="0"/>
                </a:moveTo>
                <a:lnTo>
                  <a:pt x="4095750" y="0"/>
                </a:lnTo>
                <a:lnTo>
                  <a:pt x="4095750" y="5495977"/>
                </a:lnTo>
                <a:lnTo>
                  <a:pt x="0" y="5495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354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66E5046-A197-4622-3624-416B3B617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6797" y="0"/>
            <a:ext cx="10908224" cy="9093708"/>
          </a:xfrm>
          <a:custGeom>
            <a:avLst/>
            <a:gdLst>
              <a:gd name="connsiteX0" fmla="*/ 5148171 w 7272149"/>
              <a:gd name="connsiteY0" fmla="*/ 0 h 6062472"/>
              <a:gd name="connsiteX1" fmla="*/ 7272149 w 7272149"/>
              <a:gd name="connsiteY1" fmla="*/ 0 h 6062472"/>
              <a:gd name="connsiteX2" fmla="*/ 7272149 w 7272149"/>
              <a:gd name="connsiteY2" fmla="*/ 5000483 h 6062472"/>
              <a:gd name="connsiteX3" fmla="*/ 6210160 w 7272149"/>
              <a:gd name="connsiteY3" fmla="*/ 6062472 h 6062472"/>
              <a:gd name="connsiteX4" fmla="*/ 5148171 w 7272149"/>
              <a:gd name="connsiteY4" fmla="*/ 5000483 h 6062472"/>
              <a:gd name="connsiteX5" fmla="*/ 2574085 w 7272149"/>
              <a:gd name="connsiteY5" fmla="*/ 0 h 6062472"/>
              <a:gd name="connsiteX6" fmla="*/ 4698063 w 7272149"/>
              <a:gd name="connsiteY6" fmla="*/ 0 h 6062472"/>
              <a:gd name="connsiteX7" fmla="*/ 4698063 w 7272149"/>
              <a:gd name="connsiteY7" fmla="*/ 3638027 h 6062472"/>
              <a:gd name="connsiteX8" fmla="*/ 3636074 w 7272149"/>
              <a:gd name="connsiteY8" fmla="*/ 4700016 h 6062472"/>
              <a:gd name="connsiteX9" fmla="*/ 2574085 w 7272149"/>
              <a:gd name="connsiteY9" fmla="*/ 3638027 h 6062472"/>
              <a:gd name="connsiteX10" fmla="*/ 0 w 7272149"/>
              <a:gd name="connsiteY10" fmla="*/ 0 h 6062472"/>
              <a:gd name="connsiteX11" fmla="*/ 2123978 w 7272149"/>
              <a:gd name="connsiteY11" fmla="*/ 0 h 6062472"/>
              <a:gd name="connsiteX12" fmla="*/ 2123978 w 7272149"/>
              <a:gd name="connsiteY12" fmla="*/ 2623043 h 6062472"/>
              <a:gd name="connsiteX13" fmla="*/ 1061989 w 7272149"/>
              <a:gd name="connsiteY13" fmla="*/ 3685032 h 6062472"/>
              <a:gd name="connsiteX14" fmla="*/ 0 w 7272149"/>
              <a:gd name="connsiteY14" fmla="*/ 2623043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2149" h="6062472">
                <a:moveTo>
                  <a:pt x="5148171" y="0"/>
                </a:moveTo>
                <a:lnTo>
                  <a:pt x="7272149" y="0"/>
                </a:lnTo>
                <a:lnTo>
                  <a:pt x="7272149" y="5000483"/>
                </a:lnTo>
                <a:cubicBezTo>
                  <a:pt x="7272149" y="5587003"/>
                  <a:pt x="6796680" y="6062472"/>
                  <a:pt x="6210160" y="6062472"/>
                </a:cubicBezTo>
                <a:cubicBezTo>
                  <a:pt x="5623640" y="6062472"/>
                  <a:pt x="5148171" y="5587003"/>
                  <a:pt x="5148171" y="5000483"/>
                </a:cubicBezTo>
                <a:close/>
                <a:moveTo>
                  <a:pt x="2574085" y="0"/>
                </a:moveTo>
                <a:lnTo>
                  <a:pt x="4698063" y="0"/>
                </a:lnTo>
                <a:lnTo>
                  <a:pt x="4698063" y="3638027"/>
                </a:lnTo>
                <a:cubicBezTo>
                  <a:pt x="4698063" y="4224547"/>
                  <a:pt x="4222594" y="4700016"/>
                  <a:pt x="3636074" y="4700016"/>
                </a:cubicBezTo>
                <a:cubicBezTo>
                  <a:pt x="3049554" y="4700016"/>
                  <a:pt x="2574085" y="4224547"/>
                  <a:pt x="2574085" y="3638027"/>
                </a:cubicBezTo>
                <a:close/>
                <a:moveTo>
                  <a:pt x="0" y="0"/>
                </a:moveTo>
                <a:lnTo>
                  <a:pt x="2123978" y="0"/>
                </a:lnTo>
                <a:lnTo>
                  <a:pt x="2123978" y="2623043"/>
                </a:lnTo>
                <a:cubicBezTo>
                  <a:pt x="2123978" y="3209563"/>
                  <a:pt x="1648509" y="3685032"/>
                  <a:pt x="1061989" y="3685032"/>
                </a:cubicBezTo>
                <a:cubicBezTo>
                  <a:pt x="475469" y="3685032"/>
                  <a:pt x="0" y="3209563"/>
                  <a:pt x="0" y="26230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9988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418591-FBD5-BC7A-86C7-27ADD47FC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406804" y="6581955"/>
            <a:ext cx="3838217" cy="2881142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245DBD0-8A85-30D4-00A9-F34663ED2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0239" y="3199160"/>
            <a:ext cx="3838217" cy="2881142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808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37D0CB4-8985-8D13-3866-8DB270D300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3" y="2952752"/>
            <a:ext cx="9392843" cy="5734050"/>
          </a:xfrm>
          <a:custGeom>
            <a:avLst/>
            <a:gdLst>
              <a:gd name="connsiteX0" fmla="*/ 0 w 6261895"/>
              <a:gd name="connsiteY0" fmla="*/ 0 h 3822700"/>
              <a:gd name="connsiteX1" fmla="*/ 6261895 w 6261895"/>
              <a:gd name="connsiteY1" fmla="*/ 0 h 3822700"/>
              <a:gd name="connsiteX2" fmla="*/ 6261895 w 6261895"/>
              <a:gd name="connsiteY2" fmla="*/ 3822700 h 3822700"/>
              <a:gd name="connsiteX3" fmla="*/ 0 w 6261895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5" h="3822700">
                <a:moveTo>
                  <a:pt x="0" y="0"/>
                </a:moveTo>
                <a:lnTo>
                  <a:pt x="6261895" y="0"/>
                </a:lnTo>
                <a:lnTo>
                  <a:pt x="6261895" y="3822700"/>
                </a:lnTo>
                <a:lnTo>
                  <a:pt x="0" y="382270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324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3F4A82F-66F2-4513-41F4-07475522AC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6136" y="1344390"/>
            <a:ext cx="7185170" cy="7598220"/>
          </a:xfrm>
          <a:custGeom>
            <a:avLst/>
            <a:gdLst>
              <a:gd name="connsiteX0" fmla="*/ 0 w 4790113"/>
              <a:gd name="connsiteY0" fmla="*/ 0 h 5065480"/>
              <a:gd name="connsiteX1" fmla="*/ 4790113 w 4790113"/>
              <a:gd name="connsiteY1" fmla="*/ 0 h 5065480"/>
              <a:gd name="connsiteX2" fmla="*/ 4790113 w 4790113"/>
              <a:gd name="connsiteY2" fmla="*/ 5065480 h 5065480"/>
              <a:gd name="connsiteX3" fmla="*/ 0 w 4790113"/>
              <a:gd name="connsiteY3" fmla="*/ 5065480 h 506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113" h="5065480">
                <a:moveTo>
                  <a:pt x="0" y="0"/>
                </a:moveTo>
                <a:lnTo>
                  <a:pt x="4790113" y="0"/>
                </a:lnTo>
                <a:lnTo>
                  <a:pt x="4790113" y="5065480"/>
                </a:lnTo>
                <a:lnTo>
                  <a:pt x="0" y="506548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041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1E8210BC-B93D-AA08-CAB7-099A124B8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9828" y="0"/>
            <a:ext cx="6738173" cy="10287000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868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6117199-5D8F-FFB1-5BEC-DD2CECD2C8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43770" y="3186119"/>
            <a:ext cx="2967881" cy="296609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72088C9-0D7C-65E9-1346-E717F8959C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43770" y="6306513"/>
            <a:ext cx="2967881" cy="265652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DA66ADE-BA6C-F208-7876-8ED7D5C9A0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457680" y="3186122"/>
            <a:ext cx="2967881" cy="577690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02A0D9E-9AB1-2ED8-B45C-462AFAB848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71591" y="3186122"/>
            <a:ext cx="4716405" cy="577690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2C0386E-F0C3-7DD3-43D2-7955993DB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" y="3186119"/>
            <a:ext cx="7195955" cy="577691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849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3866B57-5F0C-48F1-4074-9BBD3498E3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0783" y="5346211"/>
            <a:ext cx="2929038" cy="3202979"/>
          </a:xfrm>
          <a:custGeom>
            <a:avLst/>
            <a:gdLst>
              <a:gd name="connsiteX0" fmla="*/ 173704 w 1952692"/>
              <a:gd name="connsiteY0" fmla="*/ 0 h 2135319"/>
              <a:gd name="connsiteX1" fmla="*/ 1782858 w 1952692"/>
              <a:gd name="connsiteY1" fmla="*/ 0 h 2135319"/>
              <a:gd name="connsiteX2" fmla="*/ 1942912 w 1952692"/>
              <a:gd name="connsiteY2" fmla="*/ 106091 h 2135319"/>
              <a:gd name="connsiteX3" fmla="*/ 1952692 w 1952692"/>
              <a:gd name="connsiteY3" fmla="*/ 154535 h 2135319"/>
              <a:gd name="connsiteX4" fmla="*/ 1952692 w 1952692"/>
              <a:gd name="connsiteY4" fmla="*/ 1980784 h 2135319"/>
              <a:gd name="connsiteX5" fmla="*/ 1942912 w 1952692"/>
              <a:gd name="connsiteY5" fmla="*/ 2029229 h 2135319"/>
              <a:gd name="connsiteX6" fmla="*/ 1782858 w 1952692"/>
              <a:gd name="connsiteY6" fmla="*/ 2135319 h 2135319"/>
              <a:gd name="connsiteX7" fmla="*/ 173704 w 1952692"/>
              <a:gd name="connsiteY7" fmla="*/ 2135319 h 2135319"/>
              <a:gd name="connsiteX8" fmla="*/ 0 w 1952692"/>
              <a:gd name="connsiteY8" fmla="*/ 1961615 h 2135319"/>
              <a:gd name="connsiteX9" fmla="*/ 0 w 1952692"/>
              <a:gd name="connsiteY9" fmla="*/ 173704 h 2135319"/>
              <a:gd name="connsiteX10" fmla="*/ 173704 w 1952692"/>
              <a:gd name="connsiteY10" fmla="*/ 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92" h="2135319">
                <a:moveTo>
                  <a:pt x="173704" y="0"/>
                </a:moveTo>
                <a:lnTo>
                  <a:pt x="1782858" y="0"/>
                </a:lnTo>
                <a:cubicBezTo>
                  <a:pt x="1854809" y="0"/>
                  <a:pt x="1916542" y="43746"/>
                  <a:pt x="1942912" y="106091"/>
                </a:cubicBezTo>
                <a:lnTo>
                  <a:pt x="1952692" y="154535"/>
                </a:lnTo>
                <a:lnTo>
                  <a:pt x="1952692" y="1980784"/>
                </a:lnTo>
                <a:lnTo>
                  <a:pt x="1942912" y="2029229"/>
                </a:lnTo>
                <a:cubicBezTo>
                  <a:pt x="1916542" y="2091574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4"/>
                </a:lnTo>
                <a:cubicBezTo>
                  <a:pt x="0" y="77770"/>
                  <a:pt x="77770" y="0"/>
                  <a:pt x="1737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583BEE5-03C7-0A43-DAFB-B365F7D7F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9700" y="1806324"/>
            <a:ext cx="2944404" cy="6742860"/>
          </a:xfrm>
          <a:custGeom>
            <a:avLst/>
            <a:gdLst>
              <a:gd name="connsiteX0" fmla="*/ 150198 w 1962936"/>
              <a:gd name="connsiteY0" fmla="*/ 0 h 4522016"/>
              <a:gd name="connsiteX1" fmla="*/ 1817800 w 1962936"/>
              <a:gd name="connsiteY1" fmla="*/ 0 h 4522016"/>
              <a:gd name="connsiteX2" fmla="*/ 1956195 w 1962936"/>
              <a:gd name="connsiteY2" fmla="*/ 91734 h 4522016"/>
              <a:gd name="connsiteX3" fmla="*/ 1962936 w 1962936"/>
              <a:gd name="connsiteY3" fmla="*/ 125125 h 4522016"/>
              <a:gd name="connsiteX4" fmla="*/ 1962936 w 1962936"/>
              <a:gd name="connsiteY4" fmla="*/ 4396891 h 4522016"/>
              <a:gd name="connsiteX5" fmla="*/ 1956195 w 1962936"/>
              <a:gd name="connsiteY5" fmla="*/ 4430282 h 4522016"/>
              <a:gd name="connsiteX6" fmla="*/ 1817800 w 1962936"/>
              <a:gd name="connsiteY6" fmla="*/ 4522016 h 4522016"/>
              <a:gd name="connsiteX7" fmla="*/ 150198 w 1962936"/>
              <a:gd name="connsiteY7" fmla="*/ 4522016 h 4522016"/>
              <a:gd name="connsiteX8" fmla="*/ 0 w 1962936"/>
              <a:gd name="connsiteY8" fmla="*/ 4371818 h 4522016"/>
              <a:gd name="connsiteX9" fmla="*/ 0 w 1962936"/>
              <a:gd name="connsiteY9" fmla="*/ 150198 h 4522016"/>
              <a:gd name="connsiteX10" fmla="*/ 150198 w 1962936"/>
              <a:gd name="connsiteY10" fmla="*/ 0 h 452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2936" h="4522016">
                <a:moveTo>
                  <a:pt x="150198" y="0"/>
                </a:moveTo>
                <a:lnTo>
                  <a:pt x="1817800" y="0"/>
                </a:lnTo>
                <a:cubicBezTo>
                  <a:pt x="1880014" y="0"/>
                  <a:pt x="1933394" y="37826"/>
                  <a:pt x="1956195" y="91734"/>
                </a:cubicBezTo>
                <a:lnTo>
                  <a:pt x="1962936" y="125125"/>
                </a:lnTo>
                <a:lnTo>
                  <a:pt x="1962936" y="4396891"/>
                </a:lnTo>
                <a:lnTo>
                  <a:pt x="1956195" y="4430282"/>
                </a:lnTo>
                <a:cubicBezTo>
                  <a:pt x="1933394" y="4484190"/>
                  <a:pt x="1880014" y="4522016"/>
                  <a:pt x="1817800" y="4522016"/>
                </a:cubicBezTo>
                <a:lnTo>
                  <a:pt x="150198" y="4522016"/>
                </a:lnTo>
                <a:cubicBezTo>
                  <a:pt x="67246" y="4522016"/>
                  <a:pt x="0" y="4454770"/>
                  <a:pt x="0" y="4371818"/>
                </a:cubicBezTo>
                <a:lnTo>
                  <a:pt x="0" y="150198"/>
                </a:lnTo>
                <a:cubicBezTo>
                  <a:pt x="0" y="67246"/>
                  <a:pt x="67246" y="0"/>
                  <a:pt x="150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20D0E8-F0B1-5DA3-AE8C-FAD26E116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0783" y="1806324"/>
            <a:ext cx="2927250" cy="3202979"/>
          </a:xfrm>
          <a:custGeom>
            <a:avLst/>
            <a:gdLst>
              <a:gd name="connsiteX0" fmla="*/ 173699 w 1951500"/>
              <a:gd name="connsiteY0" fmla="*/ 0 h 2135319"/>
              <a:gd name="connsiteX1" fmla="*/ 1782863 w 1951500"/>
              <a:gd name="connsiteY1" fmla="*/ 0 h 2135319"/>
              <a:gd name="connsiteX2" fmla="*/ 1850472 w 1951500"/>
              <a:gd name="connsiteY2" fmla="*/ 13650 h 2135319"/>
              <a:gd name="connsiteX3" fmla="*/ 1942912 w 1951500"/>
              <a:gd name="connsiteY3" fmla="*/ 106090 h 2135319"/>
              <a:gd name="connsiteX4" fmla="*/ 1951500 w 1951500"/>
              <a:gd name="connsiteY4" fmla="*/ 148630 h 2135319"/>
              <a:gd name="connsiteX5" fmla="*/ 1951500 w 1951500"/>
              <a:gd name="connsiteY5" fmla="*/ 1986688 h 2135319"/>
              <a:gd name="connsiteX6" fmla="*/ 1942912 w 1951500"/>
              <a:gd name="connsiteY6" fmla="*/ 2029229 h 2135319"/>
              <a:gd name="connsiteX7" fmla="*/ 1782858 w 1951500"/>
              <a:gd name="connsiteY7" fmla="*/ 2135319 h 2135319"/>
              <a:gd name="connsiteX8" fmla="*/ 173704 w 1951500"/>
              <a:gd name="connsiteY8" fmla="*/ 2135319 h 2135319"/>
              <a:gd name="connsiteX9" fmla="*/ 0 w 1951500"/>
              <a:gd name="connsiteY9" fmla="*/ 1961615 h 2135319"/>
              <a:gd name="connsiteX10" fmla="*/ 0 w 1951500"/>
              <a:gd name="connsiteY10" fmla="*/ 173703 h 2135319"/>
              <a:gd name="connsiteX11" fmla="*/ 106091 w 1951500"/>
              <a:gd name="connsiteY11" fmla="*/ 1365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51500" h="2135319">
                <a:moveTo>
                  <a:pt x="173699" y="0"/>
                </a:moveTo>
                <a:lnTo>
                  <a:pt x="1782863" y="0"/>
                </a:lnTo>
                <a:lnTo>
                  <a:pt x="1850472" y="13650"/>
                </a:lnTo>
                <a:cubicBezTo>
                  <a:pt x="1892035" y="31229"/>
                  <a:pt x="1925332" y="64526"/>
                  <a:pt x="1942912" y="106090"/>
                </a:cubicBezTo>
                <a:lnTo>
                  <a:pt x="1951500" y="148630"/>
                </a:lnTo>
                <a:lnTo>
                  <a:pt x="1951500" y="1986688"/>
                </a:lnTo>
                <a:lnTo>
                  <a:pt x="1942912" y="2029229"/>
                </a:lnTo>
                <a:cubicBezTo>
                  <a:pt x="1916542" y="2091573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3"/>
                </a:lnTo>
                <a:cubicBezTo>
                  <a:pt x="0" y="101753"/>
                  <a:pt x="43746" y="40019"/>
                  <a:pt x="106091" y="136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67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5870A47-E61C-5FE0-7019-F7F1E39FD7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2988" y="1280871"/>
            <a:ext cx="7035684" cy="9006129"/>
          </a:xfrm>
          <a:custGeom>
            <a:avLst/>
            <a:gdLst>
              <a:gd name="connsiteX0" fmla="*/ 0 w 4690456"/>
              <a:gd name="connsiteY0" fmla="*/ 0 h 6004086"/>
              <a:gd name="connsiteX1" fmla="*/ 4690456 w 4690456"/>
              <a:gd name="connsiteY1" fmla="*/ 0 h 6004086"/>
              <a:gd name="connsiteX2" fmla="*/ 4690456 w 4690456"/>
              <a:gd name="connsiteY2" fmla="*/ 6004086 h 6004086"/>
              <a:gd name="connsiteX3" fmla="*/ 0 w 4690456"/>
              <a:gd name="connsiteY3" fmla="*/ 6004086 h 60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0456" h="6004086">
                <a:moveTo>
                  <a:pt x="0" y="0"/>
                </a:moveTo>
                <a:lnTo>
                  <a:pt x="4690456" y="0"/>
                </a:lnTo>
                <a:lnTo>
                  <a:pt x="4690456" y="6004086"/>
                </a:lnTo>
                <a:lnTo>
                  <a:pt x="0" y="6004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772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259AB9D-FEA3-1762-F62F-A1F9710D6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" y="6172202"/>
            <a:ext cx="3641273" cy="4114787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94DFDE5-7F2B-8939-7548-7C6B3EB7BA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02534" y="14"/>
            <a:ext cx="3641273" cy="4114788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8B3C05C4-6496-D937-2182-3CF6101FE7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02536" y="4392377"/>
            <a:ext cx="3641273" cy="5894613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6C154164-33A3-D5F3-FA10-3F1C566FA3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05066" y="7721375"/>
            <a:ext cx="3641273" cy="2565615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3AF3170-68F9-18C0-C724-580B412D2D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5066" y="14"/>
            <a:ext cx="3641273" cy="7443774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2381BD-6F20-63D7-A0F5-D6C55C78A4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13"/>
            <a:ext cx="3641273" cy="5894615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68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537C708-E1DB-9EB0-0E2A-23396D69B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2991" y="2000115"/>
            <a:ext cx="6394782" cy="6394782"/>
          </a:xfrm>
          <a:custGeom>
            <a:avLst/>
            <a:gdLst>
              <a:gd name="connsiteX0" fmla="*/ 2131594 w 4263188"/>
              <a:gd name="connsiteY0" fmla="*/ 0 h 4263188"/>
              <a:gd name="connsiteX1" fmla="*/ 4263188 w 4263188"/>
              <a:gd name="connsiteY1" fmla="*/ 2131594 h 4263188"/>
              <a:gd name="connsiteX2" fmla="*/ 2131594 w 4263188"/>
              <a:gd name="connsiteY2" fmla="*/ 4263188 h 4263188"/>
              <a:gd name="connsiteX3" fmla="*/ 0 w 4263188"/>
              <a:gd name="connsiteY3" fmla="*/ 2131594 h 4263188"/>
              <a:gd name="connsiteX4" fmla="*/ 2131594 w 4263188"/>
              <a:gd name="connsiteY4" fmla="*/ 0 h 426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188" h="4263188">
                <a:moveTo>
                  <a:pt x="2131594" y="0"/>
                </a:moveTo>
                <a:cubicBezTo>
                  <a:pt x="3308841" y="0"/>
                  <a:pt x="4263188" y="954347"/>
                  <a:pt x="4263188" y="2131594"/>
                </a:cubicBezTo>
                <a:cubicBezTo>
                  <a:pt x="4263188" y="3308841"/>
                  <a:pt x="3308841" y="4263188"/>
                  <a:pt x="2131594" y="4263188"/>
                </a:cubicBezTo>
                <a:cubicBezTo>
                  <a:pt x="954347" y="4263188"/>
                  <a:pt x="0" y="3308841"/>
                  <a:pt x="0" y="2131594"/>
                </a:cubicBezTo>
                <a:cubicBezTo>
                  <a:pt x="0" y="954347"/>
                  <a:pt x="954347" y="0"/>
                  <a:pt x="21315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786890-B5F5-CD46-2D35-AD77D49F8A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781550" cy="1027985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58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1AB5556-3773-ED6E-4E08-C7FEF158EF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8132" y="3363363"/>
            <a:ext cx="3469482" cy="346948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A61A01F-5E1F-573D-278A-2833D45EA8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644615" y="3363363"/>
            <a:ext cx="3469482" cy="346948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65DACAE-0026-A41C-532D-D6BADA444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91647" y="3363363"/>
            <a:ext cx="3469482" cy="346948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4823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A4A9DBA-10C0-700A-87CC-07FBF69ADE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80032" y="0"/>
            <a:ext cx="6607968" cy="10287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755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FA07205-D80F-8F8E-37FD-CF126A806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6" y="3819258"/>
            <a:ext cx="6806456" cy="5218632"/>
          </a:xfrm>
          <a:custGeom>
            <a:avLst/>
            <a:gdLst>
              <a:gd name="connsiteX0" fmla="*/ 0 w 4537637"/>
              <a:gd name="connsiteY0" fmla="*/ 0 h 3479088"/>
              <a:gd name="connsiteX1" fmla="*/ 4537637 w 4537637"/>
              <a:gd name="connsiteY1" fmla="*/ 0 h 3479088"/>
              <a:gd name="connsiteX2" fmla="*/ 4537637 w 4537637"/>
              <a:gd name="connsiteY2" fmla="*/ 3479088 h 3479088"/>
              <a:gd name="connsiteX3" fmla="*/ 0 w 4537637"/>
              <a:gd name="connsiteY3" fmla="*/ 3479088 h 347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37" h="3479088">
                <a:moveTo>
                  <a:pt x="0" y="0"/>
                </a:moveTo>
                <a:lnTo>
                  <a:pt x="4537637" y="0"/>
                </a:lnTo>
                <a:lnTo>
                  <a:pt x="4537637" y="3479088"/>
                </a:lnTo>
                <a:lnTo>
                  <a:pt x="0" y="3479088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194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78A6DAB-D492-0DFD-51D8-B9A651EF12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21555" y="2111486"/>
            <a:ext cx="3417159" cy="7161197"/>
          </a:xfrm>
          <a:custGeom>
            <a:avLst/>
            <a:gdLst>
              <a:gd name="connsiteX0" fmla="*/ 164593 w 2278106"/>
              <a:gd name="connsiteY0" fmla="*/ 0 h 4774131"/>
              <a:gd name="connsiteX1" fmla="*/ 2113513 w 2278106"/>
              <a:gd name="connsiteY1" fmla="*/ 0 h 4774131"/>
              <a:gd name="connsiteX2" fmla="*/ 2278106 w 2278106"/>
              <a:gd name="connsiteY2" fmla="*/ 164593 h 4774131"/>
              <a:gd name="connsiteX3" fmla="*/ 2278106 w 2278106"/>
              <a:gd name="connsiteY3" fmla="*/ 4609538 h 4774131"/>
              <a:gd name="connsiteX4" fmla="*/ 2113513 w 2278106"/>
              <a:gd name="connsiteY4" fmla="*/ 4774131 h 4774131"/>
              <a:gd name="connsiteX5" fmla="*/ 164593 w 2278106"/>
              <a:gd name="connsiteY5" fmla="*/ 4774131 h 4774131"/>
              <a:gd name="connsiteX6" fmla="*/ 0 w 2278106"/>
              <a:gd name="connsiteY6" fmla="*/ 4609538 h 4774131"/>
              <a:gd name="connsiteX7" fmla="*/ 0 w 2278106"/>
              <a:gd name="connsiteY7" fmla="*/ 164593 h 4774131"/>
              <a:gd name="connsiteX8" fmla="*/ 164593 w 2278106"/>
              <a:gd name="connsiteY8" fmla="*/ 0 h 4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8106" h="4774131">
                <a:moveTo>
                  <a:pt x="164593" y="0"/>
                </a:moveTo>
                <a:lnTo>
                  <a:pt x="2113513" y="0"/>
                </a:lnTo>
                <a:cubicBezTo>
                  <a:pt x="2204415" y="0"/>
                  <a:pt x="2278106" y="73691"/>
                  <a:pt x="2278106" y="164593"/>
                </a:cubicBezTo>
                <a:lnTo>
                  <a:pt x="2278106" y="4609538"/>
                </a:lnTo>
                <a:cubicBezTo>
                  <a:pt x="2278106" y="4700440"/>
                  <a:pt x="2204415" y="4774131"/>
                  <a:pt x="2113513" y="4774131"/>
                </a:cubicBezTo>
                <a:lnTo>
                  <a:pt x="164593" y="4774131"/>
                </a:lnTo>
                <a:cubicBezTo>
                  <a:pt x="73691" y="4774131"/>
                  <a:pt x="0" y="4700440"/>
                  <a:pt x="0" y="4609538"/>
                </a:cubicBezTo>
                <a:lnTo>
                  <a:pt x="0" y="164593"/>
                </a:lnTo>
                <a:cubicBezTo>
                  <a:pt x="0" y="73691"/>
                  <a:pt x="73691" y="0"/>
                  <a:pt x="164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784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6E6DD39-9C5A-4CBB-7A74-543D1FA3D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8234" y="3038130"/>
            <a:ext cx="6343652" cy="4101192"/>
          </a:xfrm>
          <a:custGeom>
            <a:avLst/>
            <a:gdLst>
              <a:gd name="connsiteX0" fmla="*/ 0 w 4229101"/>
              <a:gd name="connsiteY0" fmla="*/ 0 h 2734128"/>
              <a:gd name="connsiteX1" fmla="*/ 4229101 w 4229101"/>
              <a:gd name="connsiteY1" fmla="*/ 0 h 2734128"/>
              <a:gd name="connsiteX2" fmla="*/ 4229101 w 4229101"/>
              <a:gd name="connsiteY2" fmla="*/ 2734128 h 2734128"/>
              <a:gd name="connsiteX3" fmla="*/ 0 w 4229101"/>
              <a:gd name="connsiteY3" fmla="*/ 2734128 h 273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101" h="2734128">
                <a:moveTo>
                  <a:pt x="0" y="0"/>
                </a:moveTo>
                <a:lnTo>
                  <a:pt x="4229101" y="0"/>
                </a:lnTo>
                <a:lnTo>
                  <a:pt x="4229101" y="2734128"/>
                </a:lnTo>
                <a:lnTo>
                  <a:pt x="0" y="2734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28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D84E139-A865-1C3D-7B7E-BCC3406B1C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47394" y="1809946"/>
            <a:ext cx="7282206" cy="4122938"/>
          </a:xfrm>
          <a:custGeom>
            <a:avLst/>
            <a:gdLst>
              <a:gd name="connsiteX0" fmla="*/ 0 w 4854804"/>
              <a:gd name="connsiteY0" fmla="*/ 0 h 2724346"/>
              <a:gd name="connsiteX1" fmla="*/ 4854804 w 4854804"/>
              <a:gd name="connsiteY1" fmla="*/ 0 h 2724346"/>
              <a:gd name="connsiteX2" fmla="*/ 4854804 w 4854804"/>
              <a:gd name="connsiteY2" fmla="*/ 2724346 h 2724346"/>
              <a:gd name="connsiteX3" fmla="*/ 0 w 4854804"/>
              <a:gd name="connsiteY3" fmla="*/ 2724346 h 2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804" h="2724346">
                <a:moveTo>
                  <a:pt x="0" y="0"/>
                </a:moveTo>
                <a:lnTo>
                  <a:pt x="4854804" y="0"/>
                </a:lnTo>
                <a:lnTo>
                  <a:pt x="4854804" y="2724346"/>
                </a:lnTo>
                <a:lnTo>
                  <a:pt x="0" y="2724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415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43DEC2F-E806-C401-8192-273EC50AB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22784" y="3051246"/>
            <a:ext cx="5502123" cy="3560460"/>
          </a:xfrm>
          <a:custGeom>
            <a:avLst/>
            <a:gdLst>
              <a:gd name="connsiteX0" fmla="*/ 0 w 3721297"/>
              <a:gd name="connsiteY0" fmla="*/ 0 h 2408075"/>
              <a:gd name="connsiteX1" fmla="*/ 3721297 w 3721297"/>
              <a:gd name="connsiteY1" fmla="*/ 0 h 2408075"/>
              <a:gd name="connsiteX2" fmla="*/ 3721297 w 3721297"/>
              <a:gd name="connsiteY2" fmla="*/ 2408075 h 2408075"/>
              <a:gd name="connsiteX3" fmla="*/ 0 w 3721297"/>
              <a:gd name="connsiteY3" fmla="*/ 2408075 h 24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297" h="2408075">
                <a:moveTo>
                  <a:pt x="0" y="0"/>
                </a:moveTo>
                <a:lnTo>
                  <a:pt x="3721297" y="0"/>
                </a:lnTo>
                <a:lnTo>
                  <a:pt x="3721297" y="2408075"/>
                </a:lnTo>
                <a:lnTo>
                  <a:pt x="0" y="2408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800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CB3AF18-012E-C332-BAF3-C301A201B6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9700" y="3333751"/>
            <a:ext cx="6124575" cy="3915704"/>
          </a:xfrm>
          <a:custGeom>
            <a:avLst/>
            <a:gdLst>
              <a:gd name="connsiteX0" fmla="*/ 0 w 4083050"/>
              <a:gd name="connsiteY0" fmla="*/ 0 h 2610469"/>
              <a:gd name="connsiteX1" fmla="*/ 4083050 w 4083050"/>
              <a:gd name="connsiteY1" fmla="*/ 0 h 2610469"/>
              <a:gd name="connsiteX2" fmla="*/ 4083050 w 4083050"/>
              <a:gd name="connsiteY2" fmla="*/ 2610469 h 2610469"/>
              <a:gd name="connsiteX3" fmla="*/ 0 w 4083050"/>
              <a:gd name="connsiteY3" fmla="*/ 2610469 h 2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3050" h="2610469">
                <a:moveTo>
                  <a:pt x="0" y="0"/>
                </a:moveTo>
                <a:lnTo>
                  <a:pt x="4083050" y="0"/>
                </a:lnTo>
                <a:lnTo>
                  <a:pt x="4083050" y="2610469"/>
                </a:lnTo>
                <a:lnTo>
                  <a:pt x="0" y="26104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97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035E689-93A3-11AE-89F2-E919C1BB7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36045" y="3157538"/>
            <a:ext cx="4937690" cy="3131156"/>
          </a:xfrm>
          <a:custGeom>
            <a:avLst/>
            <a:gdLst>
              <a:gd name="connsiteX0" fmla="*/ 0 w 3306985"/>
              <a:gd name="connsiteY0" fmla="*/ 0 h 2139971"/>
              <a:gd name="connsiteX1" fmla="*/ 3306985 w 3306985"/>
              <a:gd name="connsiteY1" fmla="*/ 0 h 2139971"/>
              <a:gd name="connsiteX2" fmla="*/ 3306985 w 3306985"/>
              <a:gd name="connsiteY2" fmla="*/ 2139971 h 2139971"/>
              <a:gd name="connsiteX3" fmla="*/ 0 w 3306985"/>
              <a:gd name="connsiteY3" fmla="*/ 2139971 h 21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85" h="2139971">
                <a:moveTo>
                  <a:pt x="0" y="0"/>
                </a:moveTo>
                <a:lnTo>
                  <a:pt x="3306985" y="0"/>
                </a:lnTo>
                <a:lnTo>
                  <a:pt x="3306985" y="2139971"/>
                </a:lnTo>
                <a:lnTo>
                  <a:pt x="0" y="213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2D92AC59-6444-3E69-045B-9C837CABD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14271" y="3177539"/>
            <a:ext cx="4910541" cy="3108962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071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51735CB-180F-D27B-16F8-8C2DA5E8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01313" y="2348208"/>
            <a:ext cx="6443664" cy="3681117"/>
          </a:xfrm>
          <a:custGeom>
            <a:avLst/>
            <a:gdLst>
              <a:gd name="connsiteX0" fmla="*/ 0 w 4295776"/>
              <a:gd name="connsiteY0" fmla="*/ 0 h 2454078"/>
              <a:gd name="connsiteX1" fmla="*/ 4295776 w 4295776"/>
              <a:gd name="connsiteY1" fmla="*/ 0 h 2454078"/>
              <a:gd name="connsiteX2" fmla="*/ 4295776 w 4295776"/>
              <a:gd name="connsiteY2" fmla="*/ 2454078 h 2454078"/>
              <a:gd name="connsiteX3" fmla="*/ 0 w 4295776"/>
              <a:gd name="connsiteY3" fmla="*/ 2454078 h 245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5776" h="2454078">
                <a:moveTo>
                  <a:pt x="0" y="0"/>
                </a:moveTo>
                <a:lnTo>
                  <a:pt x="4295776" y="0"/>
                </a:lnTo>
                <a:lnTo>
                  <a:pt x="4295776" y="2454078"/>
                </a:lnTo>
                <a:lnTo>
                  <a:pt x="0" y="2454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5292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C60DCF-F17F-4BC6-D145-9243B09AA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3" y="-11550"/>
            <a:ext cx="18279855" cy="4208022"/>
          </a:xfrm>
          <a:custGeom>
            <a:avLst/>
            <a:gdLst>
              <a:gd name="connsiteX0" fmla="*/ 0 w 12186570"/>
              <a:gd name="connsiteY0" fmla="*/ 0 h 2805348"/>
              <a:gd name="connsiteX1" fmla="*/ 12186570 w 12186570"/>
              <a:gd name="connsiteY1" fmla="*/ 0 h 2805348"/>
              <a:gd name="connsiteX2" fmla="*/ 12186570 w 12186570"/>
              <a:gd name="connsiteY2" fmla="*/ 2805348 h 2805348"/>
              <a:gd name="connsiteX3" fmla="*/ 0 w 12186570"/>
              <a:gd name="connsiteY3" fmla="*/ 2805348 h 2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570" h="2805348">
                <a:moveTo>
                  <a:pt x="0" y="0"/>
                </a:moveTo>
                <a:lnTo>
                  <a:pt x="12186570" y="0"/>
                </a:lnTo>
                <a:lnTo>
                  <a:pt x="12186570" y="2805348"/>
                </a:lnTo>
                <a:lnTo>
                  <a:pt x="0" y="28053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DCE32D8C-DC3E-683C-6CFF-E637585210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14180" y="2548889"/>
            <a:ext cx="8636712" cy="551032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837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551DA02-9B82-B44F-5769-D8AB68196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42793" y="2786852"/>
            <a:ext cx="7066347" cy="4572677"/>
          </a:xfrm>
          <a:custGeom>
            <a:avLst/>
            <a:gdLst>
              <a:gd name="connsiteX0" fmla="*/ 0 w 4710898"/>
              <a:gd name="connsiteY0" fmla="*/ 0 h 3048451"/>
              <a:gd name="connsiteX1" fmla="*/ 4710898 w 4710898"/>
              <a:gd name="connsiteY1" fmla="*/ 0 h 3048451"/>
              <a:gd name="connsiteX2" fmla="*/ 4710898 w 4710898"/>
              <a:gd name="connsiteY2" fmla="*/ 3048451 h 3048451"/>
              <a:gd name="connsiteX3" fmla="*/ 0 w 4710898"/>
              <a:gd name="connsiteY3" fmla="*/ 3048451 h 304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898" h="3048451">
                <a:moveTo>
                  <a:pt x="0" y="0"/>
                </a:moveTo>
                <a:lnTo>
                  <a:pt x="4710898" y="0"/>
                </a:lnTo>
                <a:lnTo>
                  <a:pt x="4710898" y="3048451"/>
                </a:lnTo>
                <a:lnTo>
                  <a:pt x="0" y="304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F05D00-6074-77E9-7A5D-57EE3ED41A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3433" y="3123934"/>
            <a:ext cx="2118278" cy="4439186"/>
          </a:xfrm>
          <a:prstGeom prst="roundRect">
            <a:avLst>
              <a:gd name="adj" fmla="val 6775"/>
            </a:avLst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06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3F01101-DAEF-4FCC-3FBC-3045557D45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71081" y="2547115"/>
            <a:ext cx="2459598" cy="5154476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B3A725E-5B18-2259-F55A-9E5AE02F16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78978" y="2547115"/>
            <a:ext cx="2459598" cy="5154476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5645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88073DB-93B2-9560-2A48-758D66C0E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0" y="3119866"/>
            <a:ext cx="8470134" cy="5594879"/>
          </a:xfrm>
          <a:custGeom>
            <a:avLst/>
            <a:gdLst>
              <a:gd name="connsiteX0" fmla="*/ 0 w 5646756"/>
              <a:gd name="connsiteY0" fmla="*/ 0 h 3729919"/>
              <a:gd name="connsiteX1" fmla="*/ 5646756 w 5646756"/>
              <a:gd name="connsiteY1" fmla="*/ 0 h 3729919"/>
              <a:gd name="connsiteX2" fmla="*/ 5646756 w 5646756"/>
              <a:gd name="connsiteY2" fmla="*/ 3729919 h 3729919"/>
              <a:gd name="connsiteX3" fmla="*/ 0 w 5646756"/>
              <a:gd name="connsiteY3" fmla="*/ 3729919 h 3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756" h="3729919">
                <a:moveTo>
                  <a:pt x="0" y="0"/>
                </a:moveTo>
                <a:lnTo>
                  <a:pt x="5646756" y="0"/>
                </a:lnTo>
                <a:lnTo>
                  <a:pt x="5646756" y="3729919"/>
                </a:lnTo>
                <a:lnTo>
                  <a:pt x="0" y="3729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857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B88B130-BDD8-F6C8-D8CB-329AFECE3C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0" y="0"/>
            <a:ext cx="6858000" cy="10287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796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33466F4-BA06-CA66-FD02-97B43DD269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6265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6D7022-5A63-A1C5-0B8F-7E19456976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88086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61841DD-9DD3-6C35-9677-3B4C593D9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99907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F43F46-A014-3B0A-A66A-215313C25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4446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90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E8ECD94-1673-9D35-763A-AF8EC7377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1594" y="1128973"/>
            <a:ext cx="3930809" cy="8029055"/>
          </a:xfrm>
          <a:custGeom>
            <a:avLst/>
            <a:gdLst>
              <a:gd name="connsiteX0" fmla="*/ 306760 w 2620539"/>
              <a:gd name="connsiteY0" fmla="*/ 0 h 5352703"/>
              <a:gd name="connsiteX1" fmla="*/ 2313779 w 2620539"/>
              <a:gd name="connsiteY1" fmla="*/ 0 h 5352703"/>
              <a:gd name="connsiteX2" fmla="*/ 2620539 w 2620539"/>
              <a:gd name="connsiteY2" fmla="*/ 306760 h 5352703"/>
              <a:gd name="connsiteX3" fmla="*/ 2620539 w 2620539"/>
              <a:gd name="connsiteY3" fmla="*/ 5045943 h 5352703"/>
              <a:gd name="connsiteX4" fmla="*/ 2313779 w 2620539"/>
              <a:gd name="connsiteY4" fmla="*/ 5352703 h 5352703"/>
              <a:gd name="connsiteX5" fmla="*/ 306760 w 2620539"/>
              <a:gd name="connsiteY5" fmla="*/ 5352703 h 5352703"/>
              <a:gd name="connsiteX6" fmla="*/ 0 w 2620539"/>
              <a:gd name="connsiteY6" fmla="*/ 5045943 h 5352703"/>
              <a:gd name="connsiteX7" fmla="*/ 0 w 2620539"/>
              <a:gd name="connsiteY7" fmla="*/ 306760 h 5352703"/>
              <a:gd name="connsiteX8" fmla="*/ 306760 w 2620539"/>
              <a:gd name="connsiteY8" fmla="*/ 0 h 535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0539" h="5352703">
                <a:moveTo>
                  <a:pt x="306760" y="0"/>
                </a:moveTo>
                <a:lnTo>
                  <a:pt x="2313779" y="0"/>
                </a:lnTo>
                <a:cubicBezTo>
                  <a:pt x="2483198" y="0"/>
                  <a:pt x="2620539" y="137341"/>
                  <a:pt x="2620539" y="306760"/>
                </a:cubicBezTo>
                <a:lnTo>
                  <a:pt x="2620539" y="5045943"/>
                </a:lnTo>
                <a:cubicBezTo>
                  <a:pt x="2620539" y="5215362"/>
                  <a:pt x="2483198" y="5352703"/>
                  <a:pt x="2313779" y="5352703"/>
                </a:cubicBezTo>
                <a:lnTo>
                  <a:pt x="306760" y="5352703"/>
                </a:lnTo>
                <a:cubicBezTo>
                  <a:pt x="137341" y="5352703"/>
                  <a:pt x="0" y="5215362"/>
                  <a:pt x="0" y="5045943"/>
                </a:cubicBezTo>
                <a:lnTo>
                  <a:pt x="0" y="306760"/>
                </a:lnTo>
                <a:cubicBezTo>
                  <a:pt x="0" y="137341"/>
                  <a:pt x="137341" y="0"/>
                  <a:pt x="3067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8826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DD794A2-752C-919A-BAF2-9A54039258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58368" y="1092996"/>
            <a:ext cx="7182455" cy="9194004"/>
          </a:xfrm>
          <a:custGeom>
            <a:avLst/>
            <a:gdLst>
              <a:gd name="connsiteX0" fmla="*/ 512301 w 4788303"/>
              <a:gd name="connsiteY0" fmla="*/ 0 h 6129336"/>
              <a:gd name="connsiteX1" fmla="*/ 4276002 w 4788303"/>
              <a:gd name="connsiteY1" fmla="*/ 0 h 6129336"/>
              <a:gd name="connsiteX2" fmla="*/ 4788303 w 4788303"/>
              <a:gd name="connsiteY2" fmla="*/ 512301 h 6129336"/>
              <a:gd name="connsiteX3" fmla="*/ 4788303 w 4788303"/>
              <a:gd name="connsiteY3" fmla="*/ 6129336 h 6129336"/>
              <a:gd name="connsiteX4" fmla="*/ 0 w 4788303"/>
              <a:gd name="connsiteY4" fmla="*/ 6129336 h 6129336"/>
              <a:gd name="connsiteX5" fmla="*/ 0 w 4788303"/>
              <a:gd name="connsiteY5" fmla="*/ 512301 h 6129336"/>
              <a:gd name="connsiteX6" fmla="*/ 512301 w 4788303"/>
              <a:gd name="connsiteY6" fmla="*/ 0 h 612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8303" h="6129336">
                <a:moveTo>
                  <a:pt x="512301" y="0"/>
                </a:moveTo>
                <a:lnTo>
                  <a:pt x="4276002" y="0"/>
                </a:lnTo>
                <a:cubicBezTo>
                  <a:pt x="4558938" y="0"/>
                  <a:pt x="4788303" y="229365"/>
                  <a:pt x="4788303" y="512301"/>
                </a:cubicBezTo>
                <a:lnTo>
                  <a:pt x="4788303" y="6129336"/>
                </a:lnTo>
                <a:lnTo>
                  <a:pt x="0" y="6129336"/>
                </a:lnTo>
                <a:lnTo>
                  <a:pt x="0" y="512301"/>
                </a:lnTo>
                <a:cubicBezTo>
                  <a:pt x="0" y="229365"/>
                  <a:pt x="229365" y="0"/>
                  <a:pt x="512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8432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0DF9C56-260D-A386-6725-0DD907FE53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6361" y="2439609"/>
            <a:ext cx="1682247" cy="1682247"/>
          </a:xfrm>
          <a:custGeom>
            <a:avLst/>
            <a:gdLst>
              <a:gd name="connsiteX0" fmla="*/ 560749 w 1121498"/>
              <a:gd name="connsiteY0" fmla="*/ 0 h 1121498"/>
              <a:gd name="connsiteX1" fmla="*/ 1121498 w 1121498"/>
              <a:gd name="connsiteY1" fmla="*/ 560749 h 1121498"/>
              <a:gd name="connsiteX2" fmla="*/ 560749 w 1121498"/>
              <a:gd name="connsiteY2" fmla="*/ 1121498 h 1121498"/>
              <a:gd name="connsiteX3" fmla="*/ 0 w 1121498"/>
              <a:gd name="connsiteY3" fmla="*/ 560749 h 1121498"/>
              <a:gd name="connsiteX4" fmla="*/ 560749 w 1121498"/>
              <a:gd name="connsiteY4" fmla="*/ 0 h 11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98" h="1121498">
                <a:moveTo>
                  <a:pt x="560749" y="0"/>
                </a:moveTo>
                <a:cubicBezTo>
                  <a:pt x="870442" y="0"/>
                  <a:pt x="1121498" y="251056"/>
                  <a:pt x="1121498" y="560749"/>
                </a:cubicBezTo>
                <a:cubicBezTo>
                  <a:pt x="1121498" y="870442"/>
                  <a:pt x="870442" y="1121498"/>
                  <a:pt x="560749" y="1121498"/>
                </a:cubicBezTo>
                <a:cubicBezTo>
                  <a:pt x="251056" y="1121498"/>
                  <a:pt x="0" y="870442"/>
                  <a:pt x="0" y="560749"/>
                </a:cubicBezTo>
                <a:cubicBezTo>
                  <a:pt x="0" y="251056"/>
                  <a:pt x="251056" y="0"/>
                  <a:pt x="560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9DEA5BC-EEB5-A8DB-5B42-6F91596A6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5240549" cy="10287000"/>
          </a:xfrm>
          <a:custGeom>
            <a:avLst/>
            <a:gdLst>
              <a:gd name="connsiteX0" fmla="*/ 0 w 3493699"/>
              <a:gd name="connsiteY0" fmla="*/ 0 h 6858000"/>
              <a:gd name="connsiteX1" fmla="*/ 3493699 w 3493699"/>
              <a:gd name="connsiteY1" fmla="*/ 0 h 6858000"/>
              <a:gd name="connsiteX2" fmla="*/ 3493699 w 3493699"/>
              <a:gd name="connsiteY2" fmla="*/ 6858000 h 6858000"/>
              <a:gd name="connsiteX3" fmla="*/ 0 w 34936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3699" h="6858000">
                <a:moveTo>
                  <a:pt x="0" y="0"/>
                </a:moveTo>
                <a:lnTo>
                  <a:pt x="3493699" y="0"/>
                </a:lnTo>
                <a:lnTo>
                  <a:pt x="34936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363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2064C4C-684C-D2A1-F624-FF8EAA326C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81126" y="2571750"/>
            <a:ext cx="7706874" cy="5143500"/>
          </a:xfrm>
          <a:custGeom>
            <a:avLst/>
            <a:gdLst>
              <a:gd name="connsiteX0" fmla="*/ 0 w 5137916"/>
              <a:gd name="connsiteY0" fmla="*/ 0 h 3429000"/>
              <a:gd name="connsiteX1" fmla="*/ 5137916 w 5137916"/>
              <a:gd name="connsiteY1" fmla="*/ 0 h 3429000"/>
              <a:gd name="connsiteX2" fmla="*/ 5137916 w 5137916"/>
              <a:gd name="connsiteY2" fmla="*/ 3429000 h 3429000"/>
              <a:gd name="connsiteX3" fmla="*/ 0 w 5137916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7916" h="3429000">
                <a:moveTo>
                  <a:pt x="0" y="0"/>
                </a:moveTo>
                <a:lnTo>
                  <a:pt x="5137916" y="0"/>
                </a:lnTo>
                <a:lnTo>
                  <a:pt x="5137916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33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A7A4527-EAAE-EC80-0553-26FD738BF9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0" y="0"/>
            <a:ext cx="6858000" cy="10287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796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FC8A3D3-94C3-72FD-A7F1-12A847711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4526" y="1336097"/>
            <a:ext cx="7842425" cy="7614815"/>
          </a:xfrm>
          <a:custGeom>
            <a:avLst/>
            <a:gdLst>
              <a:gd name="connsiteX0" fmla="*/ 4827285 w 5228283"/>
              <a:gd name="connsiteY0" fmla="*/ 628368 h 5076543"/>
              <a:gd name="connsiteX1" fmla="*/ 5228283 w 5228283"/>
              <a:gd name="connsiteY1" fmla="*/ 1029366 h 5076543"/>
              <a:gd name="connsiteX2" fmla="*/ 5228282 w 5228283"/>
              <a:gd name="connsiteY2" fmla="*/ 4675545 h 5076543"/>
              <a:gd name="connsiteX3" fmla="*/ 4827284 w 5228283"/>
              <a:gd name="connsiteY3" fmla="*/ 5076543 h 5076543"/>
              <a:gd name="connsiteX4" fmla="*/ 4827285 w 5228283"/>
              <a:gd name="connsiteY4" fmla="*/ 5076542 h 5076543"/>
              <a:gd name="connsiteX5" fmla="*/ 4426287 w 5228283"/>
              <a:gd name="connsiteY5" fmla="*/ 4675544 h 5076543"/>
              <a:gd name="connsiteX6" fmla="*/ 4426287 w 5228283"/>
              <a:gd name="connsiteY6" fmla="*/ 1029366 h 5076543"/>
              <a:gd name="connsiteX7" fmla="*/ 4827285 w 5228283"/>
              <a:gd name="connsiteY7" fmla="*/ 628368 h 5076543"/>
              <a:gd name="connsiteX8" fmla="*/ 3056771 w 5228283"/>
              <a:gd name="connsiteY8" fmla="*/ 628367 h 5076543"/>
              <a:gd name="connsiteX9" fmla="*/ 3457769 w 5228283"/>
              <a:gd name="connsiteY9" fmla="*/ 1029365 h 5076543"/>
              <a:gd name="connsiteX10" fmla="*/ 3457768 w 5228283"/>
              <a:gd name="connsiteY10" fmla="*/ 4675545 h 5076543"/>
              <a:gd name="connsiteX11" fmla="*/ 3056770 w 5228283"/>
              <a:gd name="connsiteY11" fmla="*/ 5076543 h 5076543"/>
              <a:gd name="connsiteX12" fmla="*/ 3056771 w 5228283"/>
              <a:gd name="connsiteY12" fmla="*/ 5076542 h 5076543"/>
              <a:gd name="connsiteX13" fmla="*/ 2655773 w 5228283"/>
              <a:gd name="connsiteY13" fmla="*/ 4675544 h 5076543"/>
              <a:gd name="connsiteX14" fmla="*/ 2655773 w 5228283"/>
              <a:gd name="connsiteY14" fmla="*/ 1029365 h 5076543"/>
              <a:gd name="connsiteX15" fmla="*/ 3056771 w 5228283"/>
              <a:gd name="connsiteY15" fmla="*/ 628367 h 5076543"/>
              <a:gd name="connsiteX16" fmla="*/ 1286255 w 5228283"/>
              <a:gd name="connsiteY16" fmla="*/ 628367 h 5076543"/>
              <a:gd name="connsiteX17" fmla="*/ 1687253 w 5228283"/>
              <a:gd name="connsiteY17" fmla="*/ 1029365 h 5076543"/>
              <a:gd name="connsiteX18" fmla="*/ 1687252 w 5228283"/>
              <a:gd name="connsiteY18" fmla="*/ 4675545 h 5076543"/>
              <a:gd name="connsiteX19" fmla="*/ 1286254 w 5228283"/>
              <a:gd name="connsiteY19" fmla="*/ 5076543 h 5076543"/>
              <a:gd name="connsiteX20" fmla="*/ 1286255 w 5228283"/>
              <a:gd name="connsiteY20" fmla="*/ 5076542 h 5076543"/>
              <a:gd name="connsiteX21" fmla="*/ 885257 w 5228283"/>
              <a:gd name="connsiteY21" fmla="*/ 4675544 h 5076543"/>
              <a:gd name="connsiteX22" fmla="*/ 885257 w 5228283"/>
              <a:gd name="connsiteY22" fmla="*/ 1029365 h 5076543"/>
              <a:gd name="connsiteX23" fmla="*/ 1286255 w 5228283"/>
              <a:gd name="connsiteY23" fmla="*/ 628367 h 5076543"/>
              <a:gd name="connsiteX24" fmla="*/ 3942029 w 5228283"/>
              <a:gd name="connsiteY24" fmla="*/ 0 h 5076543"/>
              <a:gd name="connsiteX25" fmla="*/ 4343027 w 5228283"/>
              <a:gd name="connsiteY25" fmla="*/ 400998 h 5076543"/>
              <a:gd name="connsiteX26" fmla="*/ 4343026 w 5228283"/>
              <a:gd name="connsiteY26" fmla="*/ 4047178 h 5076543"/>
              <a:gd name="connsiteX27" fmla="*/ 3942028 w 5228283"/>
              <a:gd name="connsiteY27" fmla="*/ 4448176 h 5076543"/>
              <a:gd name="connsiteX28" fmla="*/ 3942029 w 5228283"/>
              <a:gd name="connsiteY28" fmla="*/ 4448175 h 5076543"/>
              <a:gd name="connsiteX29" fmla="*/ 3541031 w 5228283"/>
              <a:gd name="connsiteY29" fmla="*/ 4047177 h 5076543"/>
              <a:gd name="connsiteX30" fmla="*/ 3541031 w 5228283"/>
              <a:gd name="connsiteY30" fmla="*/ 400998 h 5076543"/>
              <a:gd name="connsiteX31" fmla="*/ 3942029 w 5228283"/>
              <a:gd name="connsiteY31" fmla="*/ 0 h 5076543"/>
              <a:gd name="connsiteX32" fmla="*/ 2171513 w 5228283"/>
              <a:gd name="connsiteY32" fmla="*/ 0 h 5076543"/>
              <a:gd name="connsiteX33" fmla="*/ 2572511 w 5228283"/>
              <a:gd name="connsiteY33" fmla="*/ 400998 h 5076543"/>
              <a:gd name="connsiteX34" fmla="*/ 2572510 w 5228283"/>
              <a:gd name="connsiteY34" fmla="*/ 4047178 h 5076543"/>
              <a:gd name="connsiteX35" fmla="*/ 2171512 w 5228283"/>
              <a:gd name="connsiteY35" fmla="*/ 4448176 h 5076543"/>
              <a:gd name="connsiteX36" fmla="*/ 2171513 w 5228283"/>
              <a:gd name="connsiteY36" fmla="*/ 4448175 h 5076543"/>
              <a:gd name="connsiteX37" fmla="*/ 1770515 w 5228283"/>
              <a:gd name="connsiteY37" fmla="*/ 4047177 h 5076543"/>
              <a:gd name="connsiteX38" fmla="*/ 1770515 w 5228283"/>
              <a:gd name="connsiteY38" fmla="*/ 400998 h 5076543"/>
              <a:gd name="connsiteX39" fmla="*/ 2171513 w 5228283"/>
              <a:gd name="connsiteY39" fmla="*/ 0 h 5076543"/>
              <a:gd name="connsiteX40" fmla="*/ 400997 w 5228283"/>
              <a:gd name="connsiteY40" fmla="*/ 0 h 5076543"/>
              <a:gd name="connsiteX41" fmla="*/ 801995 w 5228283"/>
              <a:gd name="connsiteY41" fmla="*/ 400998 h 5076543"/>
              <a:gd name="connsiteX42" fmla="*/ 801994 w 5228283"/>
              <a:gd name="connsiteY42" fmla="*/ 4047178 h 5076543"/>
              <a:gd name="connsiteX43" fmla="*/ 400996 w 5228283"/>
              <a:gd name="connsiteY43" fmla="*/ 4448176 h 5076543"/>
              <a:gd name="connsiteX44" fmla="*/ 400997 w 5228283"/>
              <a:gd name="connsiteY44" fmla="*/ 4448175 h 5076543"/>
              <a:gd name="connsiteX45" fmla="*/ 0 w 5228283"/>
              <a:gd name="connsiteY45" fmla="*/ 4047177 h 5076543"/>
              <a:gd name="connsiteX46" fmla="*/ 0 w 5228283"/>
              <a:gd name="connsiteY46" fmla="*/ 400998 h 5076543"/>
              <a:gd name="connsiteX47" fmla="*/ 400997 w 5228283"/>
              <a:gd name="connsiteY47" fmla="*/ 0 h 50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28283" h="5076543">
                <a:moveTo>
                  <a:pt x="4827285" y="628368"/>
                </a:moveTo>
                <a:cubicBezTo>
                  <a:pt x="5048750" y="628368"/>
                  <a:pt x="5228283" y="807901"/>
                  <a:pt x="5228283" y="1029366"/>
                </a:cubicBezTo>
                <a:cubicBezTo>
                  <a:pt x="5228283" y="2244758"/>
                  <a:pt x="5228282" y="3460152"/>
                  <a:pt x="5228282" y="4675545"/>
                </a:cubicBezTo>
                <a:cubicBezTo>
                  <a:pt x="5228282" y="4897010"/>
                  <a:pt x="5048749" y="5076543"/>
                  <a:pt x="4827284" y="5076543"/>
                </a:cubicBezTo>
                <a:lnTo>
                  <a:pt x="4827285" y="5076542"/>
                </a:lnTo>
                <a:cubicBezTo>
                  <a:pt x="4605820" y="5076542"/>
                  <a:pt x="4426287" y="4897009"/>
                  <a:pt x="4426287" y="4675544"/>
                </a:cubicBezTo>
                <a:lnTo>
                  <a:pt x="4426287" y="1029366"/>
                </a:lnTo>
                <a:cubicBezTo>
                  <a:pt x="4426287" y="807901"/>
                  <a:pt x="4605820" y="628368"/>
                  <a:pt x="4827285" y="628368"/>
                </a:cubicBezTo>
                <a:close/>
                <a:moveTo>
                  <a:pt x="3056771" y="628367"/>
                </a:moveTo>
                <a:cubicBezTo>
                  <a:pt x="3278236" y="628367"/>
                  <a:pt x="3457769" y="807900"/>
                  <a:pt x="3457769" y="1029365"/>
                </a:cubicBezTo>
                <a:cubicBezTo>
                  <a:pt x="3457769" y="2244758"/>
                  <a:pt x="3457768" y="3460152"/>
                  <a:pt x="3457768" y="4675545"/>
                </a:cubicBezTo>
                <a:cubicBezTo>
                  <a:pt x="3457768" y="4897010"/>
                  <a:pt x="3278235" y="5076543"/>
                  <a:pt x="3056770" y="5076543"/>
                </a:cubicBezTo>
                <a:lnTo>
                  <a:pt x="3056771" y="5076542"/>
                </a:lnTo>
                <a:cubicBezTo>
                  <a:pt x="2835306" y="5076542"/>
                  <a:pt x="2655773" y="4897009"/>
                  <a:pt x="2655773" y="4675544"/>
                </a:cubicBezTo>
                <a:lnTo>
                  <a:pt x="2655773" y="1029365"/>
                </a:lnTo>
                <a:cubicBezTo>
                  <a:pt x="2655773" y="807900"/>
                  <a:pt x="2835306" y="628367"/>
                  <a:pt x="3056771" y="628367"/>
                </a:cubicBezTo>
                <a:close/>
                <a:moveTo>
                  <a:pt x="1286255" y="628367"/>
                </a:moveTo>
                <a:cubicBezTo>
                  <a:pt x="1507720" y="628367"/>
                  <a:pt x="1687253" y="807900"/>
                  <a:pt x="1687253" y="1029365"/>
                </a:cubicBezTo>
                <a:cubicBezTo>
                  <a:pt x="1687253" y="2244758"/>
                  <a:pt x="1687252" y="3460152"/>
                  <a:pt x="1687252" y="4675545"/>
                </a:cubicBezTo>
                <a:cubicBezTo>
                  <a:pt x="1687252" y="4897010"/>
                  <a:pt x="1507719" y="5076543"/>
                  <a:pt x="1286254" y="5076543"/>
                </a:cubicBezTo>
                <a:lnTo>
                  <a:pt x="1286255" y="5076542"/>
                </a:lnTo>
                <a:cubicBezTo>
                  <a:pt x="1064790" y="5076542"/>
                  <a:pt x="885257" y="4897009"/>
                  <a:pt x="885257" y="4675544"/>
                </a:cubicBezTo>
                <a:lnTo>
                  <a:pt x="885257" y="1029365"/>
                </a:lnTo>
                <a:cubicBezTo>
                  <a:pt x="885257" y="807900"/>
                  <a:pt x="1064790" y="628367"/>
                  <a:pt x="1286255" y="628367"/>
                </a:cubicBezTo>
                <a:close/>
                <a:moveTo>
                  <a:pt x="3942029" y="0"/>
                </a:moveTo>
                <a:cubicBezTo>
                  <a:pt x="4163494" y="0"/>
                  <a:pt x="4343027" y="179533"/>
                  <a:pt x="4343027" y="400998"/>
                </a:cubicBezTo>
                <a:cubicBezTo>
                  <a:pt x="4343027" y="1616391"/>
                  <a:pt x="4343026" y="2831785"/>
                  <a:pt x="4343026" y="4047178"/>
                </a:cubicBezTo>
                <a:cubicBezTo>
                  <a:pt x="4343026" y="4268643"/>
                  <a:pt x="4163493" y="4448176"/>
                  <a:pt x="3942028" y="4448176"/>
                </a:cubicBezTo>
                <a:lnTo>
                  <a:pt x="3942029" y="4448175"/>
                </a:lnTo>
                <a:cubicBezTo>
                  <a:pt x="3720564" y="4448175"/>
                  <a:pt x="3541031" y="4268642"/>
                  <a:pt x="3541031" y="4047177"/>
                </a:cubicBezTo>
                <a:lnTo>
                  <a:pt x="3541031" y="400998"/>
                </a:lnTo>
                <a:cubicBezTo>
                  <a:pt x="3541031" y="179533"/>
                  <a:pt x="3720564" y="0"/>
                  <a:pt x="3942029" y="0"/>
                </a:cubicBezTo>
                <a:close/>
                <a:moveTo>
                  <a:pt x="2171513" y="0"/>
                </a:moveTo>
                <a:cubicBezTo>
                  <a:pt x="2392978" y="0"/>
                  <a:pt x="2572511" y="179533"/>
                  <a:pt x="2572511" y="400998"/>
                </a:cubicBezTo>
                <a:cubicBezTo>
                  <a:pt x="2572511" y="1616391"/>
                  <a:pt x="2572510" y="2831785"/>
                  <a:pt x="2572510" y="4047178"/>
                </a:cubicBezTo>
                <a:cubicBezTo>
                  <a:pt x="2572510" y="4268643"/>
                  <a:pt x="2392977" y="4448176"/>
                  <a:pt x="2171512" y="4448176"/>
                </a:cubicBezTo>
                <a:lnTo>
                  <a:pt x="2171513" y="4448175"/>
                </a:lnTo>
                <a:cubicBezTo>
                  <a:pt x="1950048" y="4448175"/>
                  <a:pt x="1770515" y="4268642"/>
                  <a:pt x="1770515" y="4047177"/>
                </a:cubicBezTo>
                <a:lnTo>
                  <a:pt x="1770515" y="400998"/>
                </a:lnTo>
                <a:cubicBezTo>
                  <a:pt x="1770515" y="179533"/>
                  <a:pt x="1950048" y="0"/>
                  <a:pt x="2171513" y="0"/>
                </a:cubicBezTo>
                <a:close/>
                <a:moveTo>
                  <a:pt x="400997" y="0"/>
                </a:moveTo>
                <a:cubicBezTo>
                  <a:pt x="622462" y="0"/>
                  <a:pt x="801995" y="179533"/>
                  <a:pt x="801995" y="400998"/>
                </a:cubicBezTo>
                <a:cubicBezTo>
                  <a:pt x="801995" y="1616391"/>
                  <a:pt x="801994" y="2831785"/>
                  <a:pt x="801994" y="4047178"/>
                </a:cubicBezTo>
                <a:cubicBezTo>
                  <a:pt x="801994" y="4268643"/>
                  <a:pt x="622461" y="4448176"/>
                  <a:pt x="400996" y="4448176"/>
                </a:cubicBezTo>
                <a:lnTo>
                  <a:pt x="400997" y="4448175"/>
                </a:lnTo>
                <a:cubicBezTo>
                  <a:pt x="179532" y="4448175"/>
                  <a:pt x="0" y="4268642"/>
                  <a:pt x="0" y="4047177"/>
                </a:cubicBezTo>
                <a:lnTo>
                  <a:pt x="0" y="400998"/>
                </a:lnTo>
                <a:cubicBezTo>
                  <a:pt x="0" y="179533"/>
                  <a:pt x="179532" y="0"/>
                  <a:pt x="400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89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FEBFB23-27E5-DB3E-411D-5316C5BF0E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75974" y="5016885"/>
            <a:ext cx="4506263" cy="5270115"/>
          </a:xfrm>
          <a:custGeom>
            <a:avLst/>
            <a:gdLst>
              <a:gd name="connsiteX0" fmla="*/ 1974640 w 3004175"/>
              <a:gd name="connsiteY0" fmla="*/ 0 h 3513410"/>
              <a:gd name="connsiteX1" fmla="*/ 3004175 w 3004175"/>
              <a:gd name="connsiteY1" fmla="*/ 1783206 h 3513410"/>
              <a:gd name="connsiteX2" fmla="*/ 2962486 w 3004175"/>
              <a:gd name="connsiteY2" fmla="*/ 1808533 h 3513410"/>
              <a:gd name="connsiteX3" fmla="*/ 2056011 w 3004175"/>
              <a:gd name="connsiteY3" fmla="*/ 3513410 h 3513410"/>
              <a:gd name="connsiteX4" fmla="*/ 0 w 3004175"/>
              <a:gd name="connsiteY4" fmla="*/ 3513410 h 3513410"/>
              <a:gd name="connsiteX5" fmla="*/ 1812951 w 3004175"/>
              <a:gd name="connsiteY5" fmla="*/ 103657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4175" h="3513410">
                <a:moveTo>
                  <a:pt x="1974640" y="0"/>
                </a:moveTo>
                <a:lnTo>
                  <a:pt x="3004175" y="1783206"/>
                </a:lnTo>
                <a:lnTo>
                  <a:pt x="2962486" y="1808533"/>
                </a:lnTo>
                <a:cubicBezTo>
                  <a:pt x="2415584" y="2178013"/>
                  <a:pt x="2056011" y="2803720"/>
                  <a:pt x="2056011" y="3513410"/>
                </a:cubicBezTo>
                <a:lnTo>
                  <a:pt x="0" y="3513410"/>
                </a:lnTo>
                <a:cubicBezTo>
                  <a:pt x="0" y="2094030"/>
                  <a:pt x="719147" y="842617"/>
                  <a:pt x="1812951" y="1036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4A77E41-ED62-97CF-208D-3478D5BE66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2209" y="4118967"/>
            <a:ext cx="5963586" cy="3441153"/>
          </a:xfrm>
          <a:custGeom>
            <a:avLst/>
            <a:gdLst>
              <a:gd name="connsiteX0" fmla="*/ 1987862 w 3975724"/>
              <a:gd name="connsiteY0" fmla="*/ 0 h 2294102"/>
              <a:gd name="connsiteX1" fmla="*/ 3947896 w 3975724"/>
              <a:gd name="connsiteY1" fmla="*/ 496299 h 2294102"/>
              <a:gd name="connsiteX2" fmla="*/ 3975724 w 3975724"/>
              <a:gd name="connsiteY2" fmla="*/ 512299 h 2294102"/>
              <a:gd name="connsiteX3" fmla="*/ 2947000 w 3975724"/>
              <a:gd name="connsiteY3" fmla="*/ 2294102 h 2294102"/>
              <a:gd name="connsiteX4" fmla="*/ 2788154 w 3975724"/>
              <a:gd name="connsiteY4" fmla="*/ 2217582 h 2294102"/>
              <a:gd name="connsiteX5" fmla="*/ 1987862 w 3975724"/>
              <a:gd name="connsiteY5" fmla="*/ 2056011 h 2294102"/>
              <a:gd name="connsiteX6" fmla="*/ 1187570 w 3975724"/>
              <a:gd name="connsiteY6" fmla="*/ 2217582 h 2294102"/>
              <a:gd name="connsiteX7" fmla="*/ 1028724 w 3975724"/>
              <a:gd name="connsiteY7" fmla="*/ 2294102 h 2294102"/>
              <a:gd name="connsiteX8" fmla="*/ 0 w 3975724"/>
              <a:gd name="connsiteY8" fmla="*/ 512300 h 2294102"/>
              <a:gd name="connsiteX9" fmla="*/ 27828 w 3975724"/>
              <a:gd name="connsiteY9" fmla="*/ 496299 h 2294102"/>
              <a:gd name="connsiteX10" fmla="*/ 1987862 w 3975724"/>
              <a:gd name="connsiteY10" fmla="*/ 0 h 229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5724" h="2294102">
                <a:moveTo>
                  <a:pt x="1987862" y="0"/>
                </a:moveTo>
                <a:cubicBezTo>
                  <a:pt x="2697552" y="0"/>
                  <a:pt x="3365250" y="179786"/>
                  <a:pt x="3947896" y="496299"/>
                </a:cubicBezTo>
                <a:lnTo>
                  <a:pt x="3975724" y="512299"/>
                </a:lnTo>
                <a:lnTo>
                  <a:pt x="2947000" y="2294102"/>
                </a:lnTo>
                <a:lnTo>
                  <a:pt x="2788154" y="2217582"/>
                </a:lnTo>
                <a:cubicBezTo>
                  <a:pt x="2542177" y="2113542"/>
                  <a:pt x="2271738" y="2056011"/>
                  <a:pt x="1987862" y="2056011"/>
                </a:cubicBezTo>
                <a:cubicBezTo>
                  <a:pt x="1703986" y="2056011"/>
                  <a:pt x="1433548" y="2113542"/>
                  <a:pt x="1187570" y="2217582"/>
                </a:cubicBezTo>
                <a:lnTo>
                  <a:pt x="1028724" y="2294102"/>
                </a:lnTo>
                <a:lnTo>
                  <a:pt x="0" y="512300"/>
                </a:lnTo>
                <a:lnTo>
                  <a:pt x="27828" y="496299"/>
                </a:lnTo>
                <a:cubicBezTo>
                  <a:pt x="610474" y="179786"/>
                  <a:pt x="1278173" y="0"/>
                  <a:pt x="1987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3B36231-B5CB-D4E7-5623-98F433D69C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805779" y="5016885"/>
            <a:ext cx="4506254" cy="5270115"/>
          </a:xfrm>
          <a:custGeom>
            <a:avLst/>
            <a:gdLst>
              <a:gd name="connsiteX0" fmla="*/ 1029535 w 3004169"/>
              <a:gd name="connsiteY0" fmla="*/ 0 h 3513410"/>
              <a:gd name="connsiteX1" fmla="*/ 1191224 w 3004169"/>
              <a:gd name="connsiteY1" fmla="*/ 103657 h 3513410"/>
              <a:gd name="connsiteX2" fmla="*/ 2995832 w 3004169"/>
              <a:gd name="connsiteY2" fmla="*/ 3249329 h 3513410"/>
              <a:gd name="connsiteX3" fmla="*/ 3004169 w 3004169"/>
              <a:gd name="connsiteY3" fmla="*/ 3513222 h 3513410"/>
              <a:gd name="connsiteX4" fmla="*/ 3004169 w 3004169"/>
              <a:gd name="connsiteY4" fmla="*/ 3513410 h 3513410"/>
              <a:gd name="connsiteX5" fmla="*/ 948164 w 3004169"/>
              <a:gd name="connsiteY5" fmla="*/ 3513410 h 3513410"/>
              <a:gd name="connsiteX6" fmla="*/ 41689 w 3004169"/>
              <a:gd name="connsiteY6" fmla="*/ 1808533 h 3513410"/>
              <a:gd name="connsiteX7" fmla="*/ 0 w 3004169"/>
              <a:gd name="connsiteY7" fmla="*/ 1783206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4169" h="3513410">
                <a:moveTo>
                  <a:pt x="1029535" y="0"/>
                </a:moveTo>
                <a:lnTo>
                  <a:pt x="1191224" y="103657"/>
                </a:lnTo>
                <a:cubicBezTo>
                  <a:pt x="2216666" y="796432"/>
                  <a:pt x="2912818" y="1939605"/>
                  <a:pt x="2995832" y="3249329"/>
                </a:cubicBezTo>
                <a:lnTo>
                  <a:pt x="3004169" y="3513222"/>
                </a:lnTo>
                <a:lnTo>
                  <a:pt x="3004169" y="3513410"/>
                </a:lnTo>
                <a:lnTo>
                  <a:pt x="948164" y="3513410"/>
                </a:lnTo>
                <a:cubicBezTo>
                  <a:pt x="948164" y="2803720"/>
                  <a:pt x="588591" y="2178013"/>
                  <a:pt x="41689" y="1808533"/>
                </a:cubicBezTo>
                <a:lnTo>
                  <a:pt x="0" y="17832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82551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E17D531-30AD-5BBE-0B08-B43DEBD9FD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4856" y="5464972"/>
            <a:ext cx="4143375" cy="3443288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5A20B4-18B3-579E-8699-9C05AAB51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1481" y="1378748"/>
            <a:ext cx="4143375" cy="3443288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222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17B7770-9C14-34BE-CFB3-F3F635672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14939" cy="10287000"/>
          </a:xfrm>
          <a:custGeom>
            <a:avLst/>
            <a:gdLst>
              <a:gd name="connsiteX0" fmla="*/ 0 w 3476626"/>
              <a:gd name="connsiteY0" fmla="*/ 0 h 6858000"/>
              <a:gd name="connsiteX1" fmla="*/ 3476626 w 3476626"/>
              <a:gd name="connsiteY1" fmla="*/ 0 h 6858000"/>
              <a:gd name="connsiteX2" fmla="*/ 3476626 w 3476626"/>
              <a:gd name="connsiteY2" fmla="*/ 6858000 h 6858000"/>
              <a:gd name="connsiteX3" fmla="*/ 0 w 34766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626" h="6858000">
                <a:moveTo>
                  <a:pt x="0" y="0"/>
                </a:moveTo>
                <a:lnTo>
                  <a:pt x="3476626" y="0"/>
                </a:lnTo>
                <a:lnTo>
                  <a:pt x="34766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8153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200A25-E25F-A751-4D80-F62756C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4136" y="0"/>
            <a:ext cx="9158138" cy="10287000"/>
          </a:xfrm>
          <a:custGeom>
            <a:avLst/>
            <a:gdLst>
              <a:gd name="connsiteX0" fmla="*/ 0 w 6105425"/>
              <a:gd name="connsiteY0" fmla="*/ 0 h 6858000"/>
              <a:gd name="connsiteX1" fmla="*/ 6105425 w 6105425"/>
              <a:gd name="connsiteY1" fmla="*/ 0 h 6858000"/>
              <a:gd name="connsiteX2" fmla="*/ 6105425 w 6105425"/>
              <a:gd name="connsiteY2" fmla="*/ 6858000 h 6858000"/>
              <a:gd name="connsiteX3" fmla="*/ 0 w 6105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425" h="6858000">
                <a:moveTo>
                  <a:pt x="0" y="0"/>
                </a:moveTo>
                <a:lnTo>
                  <a:pt x="6105425" y="0"/>
                </a:lnTo>
                <a:lnTo>
                  <a:pt x="61054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688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5CFE1ED-B639-5E7A-7214-D612CEE0F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11101" y="5288994"/>
            <a:ext cx="3867150" cy="381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2C1F0A4-4921-552B-DE88-0882507D94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2498" y="2800350"/>
            <a:ext cx="3867150" cy="381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850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20D3D4-33E4-58E7-B75D-84F98DF42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2946" y="3277014"/>
            <a:ext cx="5116287" cy="5116287"/>
          </a:xfrm>
          <a:custGeom>
            <a:avLst/>
            <a:gdLst>
              <a:gd name="connsiteX0" fmla="*/ 1705429 w 3410858"/>
              <a:gd name="connsiteY0" fmla="*/ 0 h 3410858"/>
              <a:gd name="connsiteX1" fmla="*/ 3410858 w 3410858"/>
              <a:gd name="connsiteY1" fmla="*/ 1705429 h 3410858"/>
              <a:gd name="connsiteX2" fmla="*/ 1705429 w 3410858"/>
              <a:gd name="connsiteY2" fmla="*/ 3410858 h 3410858"/>
              <a:gd name="connsiteX3" fmla="*/ 0 w 3410858"/>
              <a:gd name="connsiteY3" fmla="*/ 1705429 h 3410858"/>
              <a:gd name="connsiteX4" fmla="*/ 1705429 w 3410858"/>
              <a:gd name="connsiteY4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858" h="3410858">
                <a:moveTo>
                  <a:pt x="1705429" y="0"/>
                </a:moveTo>
                <a:cubicBezTo>
                  <a:pt x="2647311" y="0"/>
                  <a:pt x="3410858" y="763547"/>
                  <a:pt x="3410858" y="1705429"/>
                </a:cubicBezTo>
                <a:cubicBezTo>
                  <a:pt x="3410858" y="2647311"/>
                  <a:pt x="2647311" y="3410858"/>
                  <a:pt x="1705429" y="3410858"/>
                </a:cubicBezTo>
                <a:cubicBezTo>
                  <a:pt x="763547" y="3410858"/>
                  <a:pt x="0" y="2647311"/>
                  <a:pt x="0" y="1705429"/>
                </a:cubicBezTo>
                <a:cubicBezTo>
                  <a:pt x="0" y="763547"/>
                  <a:pt x="763547" y="0"/>
                  <a:pt x="1705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80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9C0F696-DED1-B2BD-C656-9EA38DCE8E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370" y="823914"/>
            <a:ext cx="4702287" cy="8645829"/>
          </a:xfrm>
          <a:custGeom>
            <a:avLst/>
            <a:gdLst>
              <a:gd name="connsiteX0" fmla="*/ 0 w 3134858"/>
              <a:gd name="connsiteY0" fmla="*/ 0 h 5763886"/>
              <a:gd name="connsiteX1" fmla="*/ 3134858 w 3134858"/>
              <a:gd name="connsiteY1" fmla="*/ 0 h 5763886"/>
              <a:gd name="connsiteX2" fmla="*/ 3134858 w 3134858"/>
              <a:gd name="connsiteY2" fmla="*/ 5763886 h 5763886"/>
              <a:gd name="connsiteX3" fmla="*/ 0 w 3134858"/>
              <a:gd name="connsiteY3" fmla="*/ 5763886 h 57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58" h="5763886">
                <a:moveTo>
                  <a:pt x="0" y="0"/>
                </a:moveTo>
                <a:lnTo>
                  <a:pt x="3134858" y="0"/>
                </a:lnTo>
                <a:lnTo>
                  <a:pt x="3134858" y="5763886"/>
                </a:lnTo>
                <a:lnTo>
                  <a:pt x="0" y="576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903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282844C-7A38-210A-3693-1EDD6E4E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13677" y="0"/>
            <a:ext cx="8374323" cy="10287000"/>
          </a:xfrm>
          <a:custGeom>
            <a:avLst/>
            <a:gdLst>
              <a:gd name="connsiteX0" fmla="*/ 0 w 5582882"/>
              <a:gd name="connsiteY0" fmla="*/ 0 h 6858000"/>
              <a:gd name="connsiteX1" fmla="*/ 5582882 w 5582882"/>
              <a:gd name="connsiteY1" fmla="*/ 0 h 6858000"/>
              <a:gd name="connsiteX2" fmla="*/ 5582882 w 5582882"/>
              <a:gd name="connsiteY2" fmla="*/ 6858000 h 6858000"/>
              <a:gd name="connsiteX3" fmla="*/ 0 w 55828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882" h="6858000">
                <a:moveTo>
                  <a:pt x="0" y="0"/>
                </a:moveTo>
                <a:lnTo>
                  <a:pt x="5582882" y="0"/>
                </a:lnTo>
                <a:lnTo>
                  <a:pt x="5582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28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439E0C-E816-9A50-6243-7F4378FF91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27717" y="3352800"/>
            <a:ext cx="4196883" cy="4305300"/>
          </a:xfrm>
          <a:custGeom>
            <a:avLst/>
            <a:gdLst>
              <a:gd name="connsiteX0" fmla="*/ 0 w 2797922"/>
              <a:gd name="connsiteY0" fmla="*/ 0 h 2870200"/>
              <a:gd name="connsiteX1" fmla="*/ 2797922 w 2797922"/>
              <a:gd name="connsiteY1" fmla="*/ 0 h 2870200"/>
              <a:gd name="connsiteX2" fmla="*/ 2797922 w 2797922"/>
              <a:gd name="connsiteY2" fmla="*/ 2870200 h 2870200"/>
              <a:gd name="connsiteX3" fmla="*/ 0 w 27979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7922" h="2870200">
                <a:moveTo>
                  <a:pt x="0" y="0"/>
                </a:moveTo>
                <a:lnTo>
                  <a:pt x="2797922" y="0"/>
                </a:lnTo>
                <a:lnTo>
                  <a:pt x="27979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064FAD-EA9D-992E-910C-B0B0BFAE4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9933" y="3352802"/>
            <a:ext cx="5898732" cy="4305300"/>
          </a:xfrm>
          <a:custGeom>
            <a:avLst/>
            <a:gdLst>
              <a:gd name="connsiteX0" fmla="*/ 0 w 3932488"/>
              <a:gd name="connsiteY0" fmla="*/ 0 h 2870200"/>
              <a:gd name="connsiteX1" fmla="*/ 3932488 w 3932488"/>
              <a:gd name="connsiteY1" fmla="*/ 0 h 2870200"/>
              <a:gd name="connsiteX2" fmla="*/ 3932488 w 3932488"/>
              <a:gd name="connsiteY2" fmla="*/ 2870200 h 2870200"/>
              <a:gd name="connsiteX3" fmla="*/ 0 w 3932488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488" h="2870200">
                <a:moveTo>
                  <a:pt x="0" y="0"/>
                </a:moveTo>
                <a:lnTo>
                  <a:pt x="3932488" y="0"/>
                </a:lnTo>
                <a:lnTo>
                  <a:pt x="3932488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E8E4D6-1068-5345-9186-10C500749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954000" y="3352802"/>
            <a:ext cx="3206283" cy="4305300"/>
          </a:xfrm>
          <a:custGeom>
            <a:avLst/>
            <a:gdLst>
              <a:gd name="connsiteX0" fmla="*/ 0 w 2137522"/>
              <a:gd name="connsiteY0" fmla="*/ 0 h 2870200"/>
              <a:gd name="connsiteX1" fmla="*/ 2137522 w 2137522"/>
              <a:gd name="connsiteY1" fmla="*/ 0 h 2870200"/>
              <a:gd name="connsiteX2" fmla="*/ 2137522 w 2137522"/>
              <a:gd name="connsiteY2" fmla="*/ 2870200 h 2870200"/>
              <a:gd name="connsiteX3" fmla="*/ 0 w 21375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22" h="2870200">
                <a:moveTo>
                  <a:pt x="0" y="0"/>
                </a:moveTo>
                <a:lnTo>
                  <a:pt x="2137522" y="0"/>
                </a:lnTo>
                <a:lnTo>
                  <a:pt x="21375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137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B1AAD-2CE0-4B99-9544-7431C574B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0609" y="2271252"/>
            <a:ext cx="10532270" cy="7198488"/>
          </a:xfrm>
          <a:custGeom>
            <a:avLst/>
            <a:gdLst>
              <a:gd name="connsiteX0" fmla="*/ 0 w 7021513"/>
              <a:gd name="connsiteY0" fmla="*/ 0 h 4798992"/>
              <a:gd name="connsiteX1" fmla="*/ 7021513 w 7021513"/>
              <a:gd name="connsiteY1" fmla="*/ 0 h 4798992"/>
              <a:gd name="connsiteX2" fmla="*/ 7021513 w 7021513"/>
              <a:gd name="connsiteY2" fmla="*/ 4798992 h 4798992"/>
              <a:gd name="connsiteX3" fmla="*/ 0 w 7021513"/>
              <a:gd name="connsiteY3" fmla="*/ 4798992 h 479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1513" h="4798992">
                <a:moveTo>
                  <a:pt x="0" y="0"/>
                </a:moveTo>
                <a:lnTo>
                  <a:pt x="7021513" y="0"/>
                </a:lnTo>
                <a:lnTo>
                  <a:pt x="7021513" y="4798992"/>
                </a:lnTo>
                <a:lnTo>
                  <a:pt x="0" y="47989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91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9674656-6401-66C2-F6A0-1E6308CAA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2" y="0"/>
            <a:ext cx="9144000" cy="10287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857998 h 6858000"/>
              <a:gd name="connsiteX5" fmla="*/ 2106232 w 6096000"/>
              <a:gd name="connsiteY5" fmla="*/ 1 h 6858000"/>
              <a:gd name="connsiteX6" fmla="*/ 0 w 6096000"/>
              <a:gd name="connsiteY6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2106232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4697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91C491B-EF6B-5F33-4D61-C0EA113FC3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4" y="5143499"/>
            <a:ext cx="18283577" cy="5143502"/>
          </a:xfrm>
          <a:custGeom>
            <a:avLst/>
            <a:gdLst>
              <a:gd name="connsiteX0" fmla="*/ 0 w 12189051"/>
              <a:gd name="connsiteY0" fmla="*/ 0 h 3429001"/>
              <a:gd name="connsiteX1" fmla="*/ 12189051 w 12189051"/>
              <a:gd name="connsiteY1" fmla="*/ 0 h 3429001"/>
              <a:gd name="connsiteX2" fmla="*/ 12189051 w 12189051"/>
              <a:gd name="connsiteY2" fmla="*/ 3429001 h 3429001"/>
              <a:gd name="connsiteX3" fmla="*/ 0 w 1218905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051" h="3429001">
                <a:moveTo>
                  <a:pt x="0" y="0"/>
                </a:moveTo>
                <a:lnTo>
                  <a:pt x="12189051" y="0"/>
                </a:lnTo>
                <a:lnTo>
                  <a:pt x="1218905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3129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1B03158-40AA-8684-6063-15FFFE589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68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F64813-A67F-AEFF-912E-983BF2F02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2192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F41857-0FB3-5BA7-F3B9-0E80C8B1C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03819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CD65459-C92B-0BBD-4B59-426FCD532E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435446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C784EC3-4E1B-3EAE-7133-F85AEC5FE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67076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93436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09019FF-EE31-2C6E-38CE-A42CE06EC5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4824" y="2482775"/>
            <a:ext cx="4542492" cy="4542492"/>
          </a:xfrm>
          <a:custGeom>
            <a:avLst/>
            <a:gdLst>
              <a:gd name="connsiteX0" fmla="*/ 1514164 w 3028328"/>
              <a:gd name="connsiteY0" fmla="*/ 0 h 3028328"/>
              <a:gd name="connsiteX1" fmla="*/ 3028328 w 3028328"/>
              <a:gd name="connsiteY1" fmla="*/ 1514164 h 3028328"/>
              <a:gd name="connsiteX2" fmla="*/ 1514164 w 3028328"/>
              <a:gd name="connsiteY2" fmla="*/ 3028328 h 3028328"/>
              <a:gd name="connsiteX3" fmla="*/ 0 w 3028328"/>
              <a:gd name="connsiteY3" fmla="*/ 1514164 h 3028328"/>
              <a:gd name="connsiteX4" fmla="*/ 1514164 w 3028328"/>
              <a:gd name="connsiteY4" fmla="*/ 0 h 30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328" h="3028328">
                <a:moveTo>
                  <a:pt x="1514164" y="0"/>
                </a:moveTo>
                <a:cubicBezTo>
                  <a:pt x="2350413" y="0"/>
                  <a:pt x="3028328" y="677915"/>
                  <a:pt x="3028328" y="1514164"/>
                </a:cubicBezTo>
                <a:cubicBezTo>
                  <a:pt x="3028328" y="2350413"/>
                  <a:pt x="2350413" y="3028328"/>
                  <a:pt x="1514164" y="3028328"/>
                </a:cubicBezTo>
                <a:cubicBezTo>
                  <a:pt x="677915" y="3028328"/>
                  <a:pt x="0" y="2350413"/>
                  <a:pt x="0" y="1514164"/>
                </a:cubicBezTo>
                <a:cubicBezTo>
                  <a:pt x="0" y="677915"/>
                  <a:pt x="677915" y="0"/>
                  <a:pt x="15141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2840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DF8A109-1F41-75E8-9F24-E1ABA9F039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5756" y="817260"/>
            <a:ext cx="6858000" cy="8639175"/>
          </a:xfrm>
          <a:custGeom>
            <a:avLst/>
            <a:gdLst>
              <a:gd name="connsiteX0" fmla="*/ 0 w 4572000"/>
              <a:gd name="connsiteY0" fmla="*/ 0 h 5759450"/>
              <a:gd name="connsiteX1" fmla="*/ 4572000 w 4572000"/>
              <a:gd name="connsiteY1" fmla="*/ 0 h 5759450"/>
              <a:gd name="connsiteX2" fmla="*/ 4572000 w 4572000"/>
              <a:gd name="connsiteY2" fmla="*/ 5759450 h 5759450"/>
              <a:gd name="connsiteX3" fmla="*/ 0 w 4572000"/>
              <a:gd name="connsiteY3" fmla="*/ 5759450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59450">
                <a:moveTo>
                  <a:pt x="0" y="0"/>
                </a:moveTo>
                <a:lnTo>
                  <a:pt x="4572000" y="0"/>
                </a:lnTo>
                <a:lnTo>
                  <a:pt x="4572000" y="5759450"/>
                </a:lnTo>
                <a:lnTo>
                  <a:pt x="0" y="575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4845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F37115C-3B09-0C0A-59CD-32C6B15109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01106" y="0"/>
            <a:ext cx="7886897" cy="10287000"/>
          </a:xfrm>
          <a:custGeom>
            <a:avLst/>
            <a:gdLst>
              <a:gd name="connsiteX0" fmla="*/ 0 w 5257931"/>
              <a:gd name="connsiteY0" fmla="*/ 0 h 6858000"/>
              <a:gd name="connsiteX1" fmla="*/ 5257931 w 5257931"/>
              <a:gd name="connsiteY1" fmla="*/ 0 h 6858000"/>
              <a:gd name="connsiteX2" fmla="*/ 5257931 w 5257931"/>
              <a:gd name="connsiteY2" fmla="*/ 6858000 h 6858000"/>
              <a:gd name="connsiteX3" fmla="*/ 0 w 52579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931" h="6858000">
                <a:moveTo>
                  <a:pt x="0" y="0"/>
                </a:moveTo>
                <a:lnTo>
                  <a:pt x="5257931" y="0"/>
                </a:lnTo>
                <a:lnTo>
                  <a:pt x="525793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4692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1E6FC29-B6A1-7000-30A8-C4BD2FEE72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43549" y="2"/>
            <a:ext cx="7544451" cy="8330582"/>
          </a:xfrm>
          <a:custGeom>
            <a:avLst/>
            <a:gdLst>
              <a:gd name="connsiteX0" fmla="*/ 0 w 5029634"/>
              <a:gd name="connsiteY0" fmla="*/ 0 h 5553721"/>
              <a:gd name="connsiteX1" fmla="*/ 5029634 w 5029634"/>
              <a:gd name="connsiteY1" fmla="*/ 0 h 5553721"/>
              <a:gd name="connsiteX2" fmla="*/ 5029634 w 5029634"/>
              <a:gd name="connsiteY2" fmla="*/ 5553721 h 5553721"/>
              <a:gd name="connsiteX3" fmla="*/ 0 w 5029634"/>
              <a:gd name="connsiteY3" fmla="*/ 5553721 h 555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9634" h="5553721">
                <a:moveTo>
                  <a:pt x="0" y="0"/>
                </a:moveTo>
                <a:lnTo>
                  <a:pt x="5029634" y="0"/>
                </a:lnTo>
                <a:lnTo>
                  <a:pt x="5029634" y="5553721"/>
                </a:lnTo>
                <a:lnTo>
                  <a:pt x="0" y="5553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8373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6F6EB4-FEAB-9551-A92E-7BDF3A113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67150"/>
            <a:ext cx="18288000" cy="6419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9539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F72749B-2821-82E7-CB4E-2DB32EF132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91450" y="1981842"/>
            <a:ext cx="4762500" cy="4055109"/>
          </a:xfrm>
          <a:custGeom>
            <a:avLst/>
            <a:gdLst>
              <a:gd name="connsiteX0" fmla="*/ 0 w 3175000"/>
              <a:gd name="connsiteY0" fmla="*/ 0 h 2703406"/>
              <a:gd name="connsiteX1" fmla="*/ 3175000 w 3175000"/>
              <a:gd name="connsiteY1" fmla="*/ 0 h 2703406"/>
              <a:gd name="connsiteX2" fmla="*/ 3175000 w 3175000"/>
              <a:gd name="connsiteY2" fmla="*/ 2703406 h 2703406"/>
              <a:gd name="connsiteX3" fmla="*/ 0 w 3175000"/>
              <a:gd name="connsiteY3" fmla="*/ 2703406 h 270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0" h="2703406">
                <a:moveTo>
                  <a:pt x="0" y="0"/>
                </a:moveTo>
                <a:lnTo>
                  <a:pt x="3175000" y="0"/>
                </a:lnTo>
                <a:lnTo>
                  <a:pt x="3175000" y="2703406"/>
                </a:lnTo>
                <a:lnTo>
                  <a:pt x="0" y="27034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9706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5257230-6DBA-6E64-FF95-FC30E8BB82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0526" y="5815418"/>
            <a:ext cx="5867400" cy="3651767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C6F448B-2EF1-789C-A771-AA2B9AC0C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0526" y="1902619"/>
            <a:ext cx="5867400" cy="3651767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89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060268B-ECDE-2864-0B1C-3FBAAF9A4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8218185"/>
          </a:xfrm>
          <a:custGeom>
            <a:avLst/>
            <a:gdLst>
              <a:gd name="connsiteX0" fmla="*/ 0 w 6096000"/>
              <a:gd name="connsiteY0" fmla="*/ 0 h 5478790"/>
              <a:gd name="connsiteX1" fmla="*/ 5518841 w 6096000"/>
              <a:gd name="connsiteY1" fmla="*/ 0 h 5478790"/>
              <a:gd name="connsiteX2" fmla="*/ 5583025 w 6096000"/>
              <a:gd name="connsiteY2" fmla="*/ 98160 h 5478790"/>
              <a:gd name="connsiteX3" fmla="*/ 6096000 w 6096000"/>
              <a:gd name="connsiteY3" fmla="*/ 1935490 h 5478790"/>
              <a:gd name="connsiteX4" fmla="*/ 2552700 w 6096000"/>
              <a:gd name="connsiteY4" fmla="*/ 5478790 h 5478790"/>
              <a:gd name="connsiteX5" fmla="*/ 47209 w 6096000"/>
              <a:gd name="connsiteY5" fmla="*/ 4440982 h 5478790"/>
              <a:gd name="connsiteX6" fmla="*/ 0 w 6096000"/>
              <a:gd name="connsiteY6" fmla="*/ 4389039 h 547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478790">
                <a:moveTo>
                  <a:pt x="0" y="0"/>
                </a:moveTo>
                <a:lnTo>
                  <a:pt x="5518841" y="0"/>
                </a:lnTo>
                <a:lnTo>
                  <a:pt x="5583025" y="98160"/>
                </a:lnTo>
                <a:cubicBezTo>
                  <a:pt x="5908546" y="633896"/>
                  <a:pt x="6096000" y="1262802"/>
                  <a:pt x="6096000" y="1935490"/>
                </a:cubicBezTo>
                <a:cubicBezTo>
                  <a:pt x="6096000" y="3892401"/>
                  <a:pt x="4509611" y="5478790"/>
                  <a:pt x="2552700" y="5478790"/>
                </a:cubicBezTo>
                <a:cubicBezTo>
                  <a:pt x="1574245" y="5478790"/>
                  <a:pt x="688420" y="5082193"/>
                  <a:pt x="47209" y="4440982"/>
                </a:cubicBezTo>
                <a:lnTo>
                  <a:pt x="0" y="4389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390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DDDD3DA-8C3F-2F36-EDFF-AE790417FC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74868" y="0"/>
            <a:ext cx="6813132" cy="10287000"/>
          </a:xfrm>
          <a:custGeom>
            <a:avLst/>
            <a:gdLst>
              <a:gd name="connsiteX0" fmla="*/ 3241326 w 4542088"/>
              <a:gd name="connsiteY0" fmla="*/ 0 h 6858000"/>
              <a:gd name="connsiteX1" fmla="*/ 4542088 w 4542088"/>
              <a:gd name="connsiteY1" fmla="*/ 0 h 6858000"/>
              <a:gd name="connsiteX2" fmla="*/ 4542088 w 4542088"/>
              <a:gd name="connsiteY2" fmla="*/ 6858000 h 6858000"/>
              <a:gd name="connsiteX3" fmla="*/ 3142973 w 4542088"/>
              <a:gd name="connsiteY3" fmla="*/ 6858000 h 6858000"/>
              <a:gd name="connsiteX4" fmla="*/ 167479 w 4542088"/>
              <a:gd name="connsiteY4" fmla="*/ 3882506 h 6858000"/>
              <a:gd name="connsiteX5" fmla="*/ 167479 w 4542088"/>
              <a:gd name="connsiteY5" fmla="*/ 3073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2088" h="6858000">
                <a:moveTo>
                  <a:pt x="3241326" y="0"/>
                </a:moveTo>
                <a:lnTo>
                  <a:pt x="4542088" y="0"/>
                </a:lnTo>
                <a:lnTo>
                  <a:pt x="4542088" y="6858000"/>
                </a:lnTo>
                <a:lnTo>
                  <a:pt x="3142973" y="6858000"/>
                </a:lnTo>
                <a:lnTo>
                  <a:pt x="167479" y="3882506"/>
                </a:lnTo>
                <a:cubicBezTo>
                  <a:pt x="-55826" y="3659201"/>
                  <a:pt x="-55826" y="3297152"/>
                  <a:pt x="167479" y="30738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FD4421F3-7D75-AF66-A229-4AD3C301F6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07877" y="6030226"/>
            <a:ext cx="3122603" cy="3122603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6D9614-171F-DB42-ADF2-735378899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702437" y="1722553"/>
            <a:ext cx="3122603" cy="3122603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4556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728681E-8FB8-2912-7302-B8CA1D64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29776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78CFA7C-B987-F595-3FDE-4982CDA9E8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46941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BBCE4DF-122C-A2F9-9A46-92F9CB4F5E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964105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3B70D7-B209-F08E-AF0D-FA37811187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181269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2853097-B2AC-199E-2D22-77DAF1338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1162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6043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DBFC530-D223-93B7-D637-74ADE263F9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0" y="1597846"/>
            <a:ext cx="6858000" cy="8689157"/>
          </a:xfrm>
          <a:custGeom>
            <a:avLst/>
            <a:gdLst>
              <a:gd name="connsiteX0" fmla="*/ 0 w 4572000"/>
              <a:gd name="connsiteY0" fmla="*/ 0 h 5792771"/>
              <a:gd name="connsiteX1" fmla="*/ 4572000 w 4572000"/>
              <a:gd name="connsiteY1" fmla="*/ 0 h 5792771"/>
              <a:gd name="connsiteX2" fmla="*/ 4572000 w 4572000"/>
              <a:gd name="connsiteY2" fmla="*/ 5792771 h 5792771"/>
              <a:gd name="connsiteX3" fmla="*/ 0 w 4572000"/>
              <a:gd name="connsiteY3" fmla="*/ 5792771 h 57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92771">
                <a:moveTo>
                  <a:pt x="0" y="0"/>
                </a:moveTo>
                <a:lnTo>
                  <a:pt x="4572000" y="0"/>
                </a:lnTo>
                <a:lnTo>
                  <a:pt x="4572000" y="5792771"/>
                </a:lnTo>
                <a:lnTo>
                  <a:pt x="0" y="5792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920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67A8ACD-56FD-C1E4-6A90-AED1425A31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04515" y="-31950"/>
            <a:ext cx="9383487" cy="8191020"/>
          </a:xfrm>
          <a:custGeom>
            <a:avLst/>
            <a:gdLst>
              <a:gd name="connsiteX0" fmla="*/ 212180 w 6255658"/>
              <a:gd name="connsiteY0" fmla="*/ 0 h 5460680"/>
              <a:gd name="connsiteX1" fmla="*/ 6255657 w 6255658"/>
              <a:gd name="connsiteY1" fmla="*/ 0 h 5460680"/>
              <a:gd name="connsiteX2" fmla="*/ 6255658 w 6255658"/>
              <a:gd name="connsiteY2" fmla="*/ 4888641 h 5460680"/>
              <a:gd name="connsiteX3" fmla="*/ 6081528 w 6255658"/>
              <a:gd name="connsiteY3" fmla="*/ 4985749 h 5460680"/>
              <a:gd name="connsiteX4" fmla="*/ 1215825 w 6255658"/>
              <a:gd name="connsiteY4" fmla="*/ 4244856 h 5460680"/>
              <a:gd name="connsiteX5" fmla="*/ 170976 w 6255658"/>
              <a:gd name="connsiteY5" fmla="*/ 127724 h 546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658" h="5460680">
                <a:moveTo>
                  <a:pt x="212180" y="0"/>
                </a:moveTo>
                <a:lnTo>
                  <a:pt x="6255657" y="0"/>
                </a:lnTo>
                <a:lnTo>
                  <a:pt x="6255658" y="4888641"/>
                </a:lnTo>
                <a:lnTo>
                  <a:pt x="6081528" y="4985749"/>
                </a:lnTo>
                <a:cubicBezTo>
                  <a:pt x="4515037" y="5808964"/>
                  <a:pt x="2532968" y="5561999"/>
                  <a:pt x="1215825" y="4244856"/>
                </a:cubicBezTo>
                <a:cubicBezTo>
                  <a:pt x="101319" y="3130350"/>
                  <a:pt x="-246964" y="1539774"/>
                  <a:pt x="170976" y="1277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417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2285AD4-9FDD-356E-33F5-6D22341E9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F4064D8-2350-FABB-5750-4FA70EABAB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67222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7425133-E9A0-2BDE-2D09-EA4E02D509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06118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FC29257-E58E-5114-C5C0-6F183362C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273340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A0BFB60-EEEF-BB15-BB16-F87C80EC8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106118" y="2690407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519F035-0828-AE85-61F1-E653DFACA5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273340" y="2690407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DBC7732-D721-1932-0112-BA6C52CDF8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38898" y="2690407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991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A7FD6E7-22DE-D153-AF79-0F38D96EC3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1" y="2801175"/>
            <a:ext cx="16148450" cy="3194361"/>
          </a:xfrm>
          <a:custGeom>
            <a:avLst/>
            <a:gdLst>
              <a:gd name="connsiteX0" fmla="*/ 305061 w 10765633"/>
              <a:gd name="connsiteY0" fmla="*/ 0 h 2129574"/>
              <a:gd name="connsiteX1" fmla="*/ 10495496 w 10765633"/>
              <a:gd name="connsiteY1" fmla="*/ 0 h 2129574"/>
              <a:gd name="connsiteX2" fmla="*/ 10748458 w 10765633"/>
              <a:gd name="connsiteY2" fmla="*/ 134498 h 2129574"/>
              <a:gd name="connsiteX3" fmla="*/ 10765633 w 10765633"/>
              <a:gd name="connsiteY3" fmla="*/ 166142 h 2129574"/>
              <a:gd name="connsiteX4" fmla="*/ 10765633 w 10765633"/>
              <a:gd name="connsiteY4" fmla="*/ 1963432 h 2129574"/>
              <a:gd name="connsiteX5" fmla="*/ 10748458 w 10765633"/>
              <a:gd name="connsiteY5" fmla="*/ 1995076 h 2129574"/>
              <a:gd name="connsiteX6" fmla="*/ 10495496 w 10765633"/>
              <a:gd name="connsiteY6" fmla="*/ 2129574 h 2129574"/>
              <a:gd name="connsiteX7" fmla="*/ 305061 w 10765633"/>
              <a:gd name="connsiteY7" fmla="*/ 2129574 h 2129574"/>
              <a:gd name="connsiteX8" fmla="*/ 0 w 10765633"/>
              <a:gd name="connsiteY8" fmla="*/ 1824513 h 2129574"/>
              <a:gd name="connsiteX9" fmla="*/ 0 w 10765633"/>
              <a:gd name="connsiteY9" fmla="*/ 305061 h 2129574"/>
              <a:gd name="connsiteX10" fmla="*/ 305061 w 10765633"/>
              <a:gd name="connsiteY10" fmla="*/ 0 h 212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5633" h="2129574">
                <a:moveTo>
                  <a:pt x="305061" y="0"/>
                </a:moveTo>
                <a:lnTo>
                  <a:pt x="10495496" y="0"/>
                </a:lnTo>
                <a:cubicBezTo>
                  <a:pt x="10600797" y="0"/>
                  <a:pt x="10693636" y="53352"/>
                  <a:pt x="10748458" y="134498"/>
                </a:cubicBezTo>
                <a:lnTo>
                  <a:pt x="10765633" y="166142"/>
                </a:lnTo>
                <a:lnTo>
                  <a:pt x="10765633" y="1963432"/>
                </a:lnTo>
                <a:lnTo>
                  <a:pt x="10748458" y="1995076"/>
                </a:lnTo>
                <a:cubicBezTo>
                  <a:pt x="10693636" y="2076223"/>
                  <a:pt x="10600797" y="2129574"/>
                  <a:pt x="10495496" y="2129574"/>
                </a:cubicBezTo>
                <a:lnTo>
                  <a:pt x="305061" y="2129574"/>
                </a:lnTo>
                <a:cubicBezTo>
                  <a:pt x="136580" y="2129574"/>
                  <a:pt x="0" y="1992994"/>
                  <a:pt x="0" y="1824513"/>
                </a:cubicBezTo>
                <a:lnTo>
                  <a:pt x="0" y="305061"/>
                </a:lnTo>
                <a:cubicBezTo>
                  <a:pt x="0" y="136580"/>
                  <a:pt x="136580" y="0"/>
                  <a:pt x="305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2969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4D32FFD-A467-F1F3-E57B-88ACBB7D6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1902620"/>
            <a:ext cx="8097441" cy="7560468"/>
          </a:xfrm>
          <a:custGeom>
            <a:avLst/>
            <a:gdLst>
              <a:gd name="connsiteX0" fmla="*/ 303628 w 5398294"/>
              <a:gd name="connsiteY0" fmla="*/ 0 h 5040312"/>
              <a:gd name="connsiteX1" fmla="*/ 5094666 w 5398294"/>
              <a:gd name="connsiteY1" fmla="*/ 0 h 5040312"/>
              <a:gd name="connsiteX2" fmla="*/ 5398294 w 5398294"/>
              <a:gd name="connsiteY2" fmla="*/ 303628 h 5040312"/>
              <a:gd name="connsiteX3" fmla="*/ 5398294 w 5398294"/>
              <a:gd name="connsiteY3" fmla="*/ 4736684 h 5040312"/>
              <a:gd name="connsiteX4" fmla="*/ 5094666 w 5398294"/>
              <a:gd name="connsiteY4" fmla="*/ 5040312 h 5040312"/>
              <a:gd name="connsiteX5" fmla="*/ 303628 w 5398294"/>
              <a:gd name="connsiteY5" fmla="*/ 5040312 h 5040312"/>
              <a:gd name="connsiteX6" fmla="*/ 0 w 5398294"/>
              <a:gd name="connsiteY6" fmla="*/ 4736684 h 5040312"/>
              <a:gd name="connsiteX7" fmla="*/ 0 w 5398294"/>
              <a:gd name="connsiteY7" fmla="*/ 303628 h 5040312"/>
              <a:gd name="connsiteX8" fmla="*/ 303628 w 5398294"/>
              <a:gd name="connsiteY8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8294" h="5040312">
                <a:moveTo>
                  <a:pt x="303628" y="0"/>
                </a:moveTo>
                <a:lnTo>
                  <a:pt x="5094666" y="0"/>
                </a:lnTo>
                <a:cubicBezTo>
                  <a:pt x="5262355" y="0"/>
                  <a:pt x="5398294" y="135939"/>
                  <a:pt x="5398294" y="303628"/>
                </a:cubicBezTo>
                <a:lnTo>
                  <a:pt x="5398294" y="4736684"/>
                </a:lnTo>
                <a:cubicBezTo>
                  <a:pt x="5398294" y="4904373"/>
                  <a:pt x="5262355" y="5040312"/>
                  <a:pt x="5094666" y="5040312"/>
                </a:cubicBezTo>
                <a:lnTo>
                  <a:pt x="303628" y="5040312"/>
                </a:lnTo>
                <a:cubicBezTo>
                  <a:pt x="135939" y="5040312"/>
                  <a:pt x="0" y="4904373"/>
                  <a:pt x="0" y="4736684"/>
                </a:cubicBezTo>
                <a:lnTo>
                  <a:pt x="0" y="303628"/>
                </a:lnTo>
                <a:cubicBezTo>
                  <a:pt x="0" y="135939"/>
                  <a:pt x="135939" y="0"/>
                  <a:pt x="3036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339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5511EC-6FDA-BE74-5E3F-43F2C4E9C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901" y="2328863"/>
            <a:ext cx="6557963" cy="7981697"/>
          </a:xfrm>
          <a:custGeom>
            <a:avLst/>
            <a:gdLst>
              <a:gd name="connsiteX0" fmla="*/ 0 w 4371975"/>
              <a:gd name="connsiteY0" fmla="*/ 0 h 5321131"/>
              <a:gd name="connsiteX1" fmla="*/ 4371975 w 4371975"/>
              <a:gd name="connsiteY1" fmla="*/ 0 h 5321131"/>
              <a:gd name="connsiteX2" fmla="*/ 4371975 w 4371975"/>
              <a:gd name="connsiteY2" fmla="*/ 5321131 h 5321131"/>
              <a:gd name="connsiteX3" fmla="*/ 0 w 4371975"/>
              <a:gd name="connsiteY3" fmla="*/ 5321131 h 53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5321131">
                <a:moveTo>
                  <a:pt x="0" y="0"/>
                </a:moveTo>
                <a:lnTo>
                  <a:pt x="4371975" y="0"/>
                </a:lnTo>
                <a:lnTo>
                  <a:pt x="4371975" y="5321131"/>
                </a:lnTo>
                <a:lnTo>
                  <a:pt x="0" y="5321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510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6DAD5E2-5AD7-BCB7-59CA-A170F25A3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659084"/>
            <a:ext cx="18288000" cy="5627916"/>
          </a:xfrm>
          <a:custGeom>
            <a:avLst/>
            <a:gdLst>
              <a:gd name="connsiteX0" fmla="*/ 0 w 12192000"/>
              <a:gd name="connsiteY0" fmla="*/ 0 h 3751944"/>
              <a:gd name="connsiteX1" fmla="*/ 12192000 w 12192000"/>
              <a:gd name="connsiteY1" fmla="*/ 0 h 3751944"/>
              <a:gd name="connsiteX2" fmla="*/ 12192000 w 12192000"/>
              <a:gd name="connsiteY2" fmla="*/ 3751944 h 3751944"/>
              <a:gd name="connsiteX3" fmla="*/ 0 w 12192000"/>
              <a:gd name="connsiteY3" fmla="*/ 3751944 h 37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51944">
                <a:moveTo>
                  <a:pt x="0" y="0"/>
                </a:moveTo>
                <a:lnTo>
                  <a:pt x="12192000" y="0"/>
                </a:lnTo>
                <a:lnTo>
                  <a:pt x="12192000" y="3751944"/>
                </a:lnTo>
                <a:lnTo>
                  <a:pt x="0" y="3751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F0C55F81-FBCC-C9AA-04A5-5E9BA9935D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24641" y="5496099"/>
            <a:ext cx="2798673" cy="980961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5AD94B8-0534-3FFA-0D44-98CE2F7E6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24641" y="7747494"/>
            <a:ext cx="2798673" cy="980961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D10C485-4854-F5CC-700A-C7380E13BC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24641" y="3244704"/>
            <a:ext cx="2798673" cy="980961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5187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4A1D653-2045-26CB-B4E6-5D40FDFC1E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5951" y="6926404"/>
            <a:ext cx="4156098" cy="2096390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518223D-09F6-2C2C-3BBA-772D95483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63475" y="6926404"/>
            <a:ext cx="4156098" cy="2096390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0758792-1701-26E6-AF8F-47D8C18296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8427" y="6926404"/>
            <a:ext cx="4156098" cy="2096390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64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1DB49D-CFC7-EE55-7D35-F4294F815A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3867" y="0"/>
            <a:ext cx="9244136" cy="10287000"/>
          </a:xfrm>
          <a:custGeom>
            <a:avLst/>
            <a:gdLst>
              <a:gd name="connsiteX0" fmla="*/ 0 w 6162757"/>
              <a:gd name="connsiteY0" fmla="*/ 0 h 6858000"/>
              <a:gd name="connsiteX1" fmla="*/ 6162757 w 6162757"/>
              <a:gd name="connsiteY1" fmla="*/ 0 h 6858000"/>
              <a:gd name="connsiteX2" fmla="*/ 6162757 w 6162757"/>
              <a:gd name="connsiteY2" fmla="*/ 6858000 h 6858000"/>
              <a:gd name="connsiteX3" fmla="*/ 0 w 61627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757" h="6858000">
                <a:moveTo>
                  <a:pt x="0" y="0"/>
                </a:moveTo>
                <a:lnTo>
                  <a:pt x="6162757" y="0"/>
                </a:lnTo>
                <a:lnTo>
                  <a:pt x="61627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404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1483794-ED0C-61C0-6C1D-025EE704B7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0557" y="2969024"/>
            <a:ext cx="4586886" cy="2780861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241C431-1B22-43FB-CE74-4958BB8346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21050" y="2969024"/>
            <a:ext cx="4586886" cy="2780861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5563A-0F38-F3EC-5367-7A214A97E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0065" y="2969024"/>
            <a:ext cx="4586886" cy="2780861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0345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B753788-CB13-868B-F397-AF7297375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4838700"/>
          </a:xfrm>
          <a:custGeom>
            <a:avLst/>
            <a:gdLst>
              <a:gd name="connsiteX0" fmla="*/ 0 w 12192000"/>
              <a:gd name="connsiteY0" fmla="*/ 0 h 3225800"/>
              <a:gd name="connsiteX1" fmla="*/ 12192000 w 12192000"/>
              <a:gd name="connsiteY1" fmla="*/ 0 h 3225800"/>
              <a:gd name="connsiteX2" fmla="*/ 12192000 w 12192000"/>
              <a:gd name="connsiteY2" fmla="*/ 3225800 h 3225800"/>
              <a:gd name="connsiteX3" fmla="*/ 0 w 121920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5800">
                <a:moveTo>
                  <a:pt x="0" y="0"/>
                </a:moveTo>
                <a:lnTo>
                  <a:pt x="12192000" y="0"/>
                </a:lnTo>
                <a:lnTo>
                  <a:pt x="121920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6248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3334A-1810-05C8-FC6A-CE7D283B8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33408" y="0"/>
            <a:ext cx="7044977" cy="10287000"/>
          </a:xfrm>
          <a:custGeom>
            <a:avLst/>
            <a:gdLst>
              <a:gd name="connsiteX0" fmla="*/ 0 w 4696651"/>
              <a:gd name="connsiteY0" fmla="*/ 0 h 6858000"/>
              <a:gd name="connsiteX1" fmla="*/ 4696651 w 4696651"/>
              <a:gd name="connsiteY1" fmla="*/ 0 h 6858000"/>
              <a:gd name="connsiteX2" fmla="*/ 4696651 w 4696651"/>
              <a:gd name="connsiteY2" fmla="*/ 6858000 h 6858000"/>
              <a:gd name="connsiteX3" fmla="*/ 0 w 46966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6651" h="6858000">
                <a:moveTo>
                  <a:pt x="0" y="0"/>
                </a:moveTo>
                <a:lnTo>
                  <a:pt x="4696651" y="0"/>
                </a:lnTo>
                <a:lnTo>
                  <a:pt x="46966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4156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7433DE4-F809-6CDC-9D07-9E9F8DC643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3988" y="4572"/>
            <a:ext cx="9244011" cy="10277856"/>
          </a:xfrm>
          <a:custGeom>
            <a:avLst/>
            <a:gdLst>
              <a:gd name="connsiteX0" fmla="*/ 0 w 6162674"/>
              <a:gd name="connsiteY0" fmla="*/ 0 h 6851904"/>
              <a:gd name="connsiteX1" fmla="*/ 6162674 w 6162674"/>
              <a:gd name="connsiteY1" fmla="*/ 0 h 6851904"/>
              <a:gd name="connsiteX2" fmla="*/ 6162674 w 6162674"/>
              <a:gd name="connsiteY2" fmla="*/ 6851904 h 6851904"/>
              <a:gd name="connsiteX3" fmla="*/ 0 w 6162674"/>
              <a:gd name="connsiteY3" fmla="*/ 6851904 h 68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674" h="6851904">
                <a:moveTo>
                  <a:pt x="0" y="0"/>
                </a:moveTo>
                <a:lnTo>
                  <a:pt x="6162674" y="0"/>
                </a:lnTo>
                <a:lnTo>
                  <a:pt x="6162674" y="6851904"/>
                </a:lnTo>
                <a:lnTo>
                  <a:pt x="0" y="6851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392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8BD3BC2-D663-DB71-FD26-BB09B8B9FB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0875" y="3669999"/>
            <a:ext cx="4992813" cy="3328002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206657E-8232-A929-8BE0-9523CEECD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33506" y="3669999"/>
            <a:ext cx="4992813" cy="3328002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23EA8D4-FE34-6B7A-FF20-49091362F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8243" y="3669999"/>
            <a:ext cx="4992813" cy="3328002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2894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097AD8C-DE33-F41C-2EFB-BA1F175CA1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25100" y="476251"/>
            <a:ext cx="7181850" cy="9767207"/>
          </a:xfrm>
          <a:custGeom>
            <a:avLst/>
            <a:gdLst>
              <a:gd name="connsiteX0" fmla="*/ 0 w 4787900"/>
              <a:gd name="connsiteY0" fmla="*/ 0 h 6511471"/>
              <a:gd name="connsiteX1" fmla="*/ 4787900 w 4787900"/>
              <a:gd name="connsiteY1" fmla="*/ 0 h 6511471"/>
              <a:gd name="connsiteX2" fmla="*/ 4787900 w 4787900"/>
              <a:gd name="connsiteY2" fmla="*/ 6511471 h 6511471"/>
              <a:gd name="connsiteX3" fmla="*/ 0 w 4787900"/>
              <a:gd name="connsiteY3" fmla="*/ 6511471 h 65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7900" h="6511471">
                <a:moveTo>
                  <a:pt x="0" y="0"/>
                </a:moveTo>
                <a:lnTo>
                  <a:pt x="4787900" y="0"/>
                </a:lnTo>
                <a:lnTo>
                  <a:pt x="4787900" y="6511471"/>
                </a:lnTo>
                <a:lnTo>
                  <a:pt x="0" y="6511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C4B5ED2-7CC9-F983-ADD5-D8569E0D67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6389" y="5581650"/>
            <a:ext cx="3788231" cy="3148695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B51E13D0-5B4F-5BFB-25EC-2203C5ABFB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66218" y="5581650"/>
            <a:ext cx="3788231" cy="3148695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E5EF799-00E5-25B9-8AD0-74043E81B5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1" y="5581650"/>
            <a:ext cx="3788231" cy="3148695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51735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8CE277A-E1C8-8097-AF57-1EE450AD7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447510"/>
            <a:ext cx="18288000" cy="3095625"/>
          </a:xfrm>
          <a:custGeom>
            <a:avLst/>
            <a:gdLst>
              <a:gd name="connsiteX0" fmla="*/ 0 w 12192000"/>
              <a:gd name="connsiteY0" fmla="*/ 0 h 2063750"/>
              <a:gd name="connsiteX1" fmla="*/ 12192000 w 12192000"/>
              <a:gd name="connsiteY1" fmla="*/ 0 h 2063750"/>
              <a:gd name="connsiteX2" fmla="*/ 12192000 w 12192000"/>
              <a:gd name="connsiteY2" fmla="*/ 2063750 h 2063750"/>
              <a:gd name="connsiteX3" fmla="*/ 0 w 12192000"/>
              <a:gd name="connsiteY3" fmla="*/ 2063750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63750">
                <a:moveTo>
                  <a:pt x="0" y="0"/>
                </a:moveTo>
                <a:lnTo>
                  <a:pt x="12192000" y="0"/>
                </a:lnTo>
                <a:lnTo>
                  <a:pt x="12192000" y="2063750"/>
                </a:lnTo>
                <a:lnTo>
                  <a:pt x="0" y="206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3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theme" Target="../theme/theme2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93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91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3/11/2025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E9EC9-589C-630B-4780-0493A67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E9F6E-D93E-8B26-46B0-1465C573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B3AF-D07C-6CA0-B5CF-3188D6BDC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9FF6F-CA25-4D5F-8774-C7C0BFA88181}" type="datetimeFigureOut">
              <a:rPr lang="ko-KR" altLang="en-US" smtClean="0"/>
              <a:t>2025-03-11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232A-29D4-CCC5-FBE7-857AC3264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8B17-2BFB-9C0B-9731-E5AAAACE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93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6" r:id="rId94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37.png"/><Relationship Id="rId21" Type="http://schemas.openxmlformats.org/officeDocument/2006/relationships/image" Target="../media/image28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19.png"/><Relationship Id="rId50" Type="http://schemas.openxmlformats.org/officeDocument/2006/relationships/image" Target="../media/image40.jf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7.xml"/><Relationship Id="rId29" Type="http://schemas.openxmlformats.org/officeDocument/2006/relationships/image" Target="../media/image32.png"/><Relationship Id="rId11" Type="http://schemas.openxmlformats.org/officeDocument/2006/relationships/image" Target="../media/image23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36.png"/><Relationship Id="rId40" Type="http://schemas.openxmlformats.org/officeDocument/2006/relationships/customXml" Target="../ink/ink19.xml"/><Relationship Id="rId45" Type="http://schemas.openxmlformats.org/officeDocument/2006/relationships/image" Target="../media/image18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39.png"/><Relationship Id="rId10" Type="http://schemas.openxmlformats.org/officeDocument/2006/relationships/customXml" Target="../ink/ink4.xm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4" Type="http://schemas.openxmlformats.org/officeDocument/2006/relationships/customXml" Target="../ink/ink21.xml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1.png"/><Relationship Id="rId30" Type="http://schemas.openxmlformats.org/officeDocument/2006/relationships/customXml" Target="../ink/ink14.xml"/><Relationship Id="rId35" Type="http://schemas.openxmlformats.org/officeDocument/2006/relationships/image" Target="../media/image35.png"/><Relationship Id="rId43" Type="http://schemas.openxmlformats.org/officeDocument/2006/relationships/image" Target="../media/image60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41.jfif"/><Relationship Id="rId3" Type="http://schemas.openxmlformats.org/officeDocument/2006/relationships/image" Target="../media/image17.png"/><Relationship Id="rId12" Type="http://schemas.openxmlformats.org/officeDocument/2006/relationships/customXml" Target="../ink/ink5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38.png"/><Relationship Id="rId1" Type="http://schemas.openxmlformats.org/officeDocument/2006/relationships/slideLayout" Target="../slideLayouts/slideLayout60.xml"/><Relationship Id="rId6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ohintaek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76B45717-4471-4B5F-86D0-DDC4E8AF7C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5">
            <a:extLst>
              <a:ext uri="{FF2B5EF4-FFF2-40B4-BE49-F238E27FC236}">
                <a16:creationId xmlns:a16="http://schemas.microsoft.com/office/drawing/2014/main" id="{C3EEA3EB-3413-4E84-8E2A-C67069332165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chemeClr val="accent3">
                  <a:alpha val="70000"/>
                </a:schemeClr>
              </a:gs>
              <a:gs pos="96000">
                <a:schemeClr val="accent3">
                  <a:alpha val="7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566">
              <a:defRPr/>
            </a:pPr>
            <a:endParaRPr lang="en-US" sz="2700" dirty="0">
              <a:solidFill>
                <a:prstClr val="white"/>
              </a:solidFill>
              <a:latin typeface="Arial" panose="020B0604020202020204" pitchFamily="34" charset="0"/>
              <a:ea typeface="페이퍼로지 5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685800" y="2171700"/>
            <a:ext cx="12279195" cy="12464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ko-KR" altLang="en-US" sz="81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제 </a:t>
            </a:r>
            <a:r>
              <a:rPr lang="en-US" altLang="ko-KR" sz="81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4</a:t>
            </a:r>
            <a:r>
              <a:rPr lang="ko-KR" altLang="en-US" sz="81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강 빅데이터 분석하기 전에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3076657" y="9084541"/>
            <a:ext cx="4658968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ko-KR" altLang="en-US" sz="3000" b="1" spc="-12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중앙대 문화예술경영학과 오인택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DE45A-0AE6-434B-87D9-897E4EDBD5DE}"/>
              </a:ext>
            </a:extLst>
          </p:cNvPr>
          <p:cNvSpPr txBox="1"/>
          <p:nvPr/>
        </p:nvSpPr>
        <p:spPr>
          <a:xfrm>
            <a:off x="936788" y="352503"/>
            <a:ext cx="3387595" cy="4939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>
              <a:lnSpc>
                <a:spcPct val="120000"/>
              </a:lnSpc>
            </a:pPr>
            <a:r>
              <a:rPr lang="ko-KR" altLang="en-US" sz="3000" spc="-10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50000"/>
                    <a:lumOff val="50000"/>
                  </a:srgbClr>
                </a:solidFill>
                <a:latin typeface="페이퍼로지 5 Medium" pitchFamily="2" charset="-127"/>
                <a:ea typeface="페이퍼로지 5 Medium" pitchFamily="2" charset="-127"/>
              </a:rPr>
              <a:t>문화예술 빅데이터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10794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2AB3A00-0929-9642-CD9C-AF9532F01A96}"/>
              </a:ext>
            </a:extLst>
          </p:cNvPr>
          <p:cNvSpPr txBox="1"/>
          <p:nvPr/>
        </p:nvSpPr>
        <p:spPr>
          <a:xfrm>
            <a:off x="11171241" y="2666137"/>
            <a:ext cx="673575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4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4.</a:t>
            </a:r>
            <a:r>
              <a:rPr lang="ko-KR" altLang="en-US" sz="5400" spc="-2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키차트</a:t>
            </a:r>
            <a:r>
              <a:rPr lang="ko-KR" altLang="en-US" sz="54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lang="ko-KR" altLang="en-US" sz="5400" spc="-2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그려보기</a:t>
            </a:r>
            <a:r>
              <a:rPr lang="en-US" altLang="ko-KR" sz="54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lang="ko-KR" altLang="en-US" sz="54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예시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AD7EA3-D8C6-438A-6CC9-F2E67DC502DD}"/>
              </a:ext>
            </a:extLst>
          </p:cNvPr>
          <p:cNvSpPr/>
          <p:nvPr/>
        </p:nvSpPr>
        <p:spPr>
          <a:xfrm>
            <a:off x="11522476" y="4762500"/>
            <a:ext cx="5470124" cy="1076774"/>
          </a:xfrm>
          <a:prstGeom prst="roundRect">
            <a:avLst>
              <a:gd name="adj" fmla="val 8427"/>
            </a:avLst>
          </a:prstGeom>
          <a:solidFill>
            <a:schemeClr val="accent3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90C17-758B-7A27-259B-DA51B685F58F}"/>
              </a:ext>
            </a:extLst>
          </p:cNvPr>
          <p:cNvSpPr txBox="1"/>
          <p:nvPr/>
        </p:nvSpPr>
        <p:spPr>
          <a:xfrm>
            <a:off x="11904375" y="5126448"/>
            <a:ext cx="14507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소년소녀가장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34CBB-3592-B351-45A1-CE2B15A3D700}"/>
              </a:ext>
            </a:extLst>
          </p:cNvPr>
          <p:cNvSpPr txBox="1"/>
          <p:nvPr/>
        </p:nvSpPr>
        <p:spPr>
          <a:xfrm>
            <a:off x="13737056" y="5023883"/>
            <a:ext cx="3103144" cy="6772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solidFill>
                  <a:schemeClr val="bg1"/>
                </a:solidFill>
              </a:rPr>
              <a:t>소년소녀가장 관련 활동을 증가  필요</a:t>
            </a:r>
            <a:endParaRPr lang="ko-KR" altLang="en-US" spc="-7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3646C71-6B99-4630-BB86-6B134C610F5B}"/>
              </a:ext>
            </a:extLst>
          </p:cNvPr>
          <p:cNvSpPr/>
          <p:nvPr/>
        </p:nvSpPr>
        <p:spPr>
          <a:xfrm>
            <a:off x="11476041" y="5947409"/>
            <a:ext cx="5470124" cy="107677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FA08A4-484B-47E1-8ABF-D247D4DABEEF}"/>
              </a:ext>
            </a:extLst>
          </p:cNvPr>
          <p:cNvSpPr txBox="1"/>
          <p:nvPr/>
        </p:nvSpPr>
        <p:spPr>
          <a:xfrm>
            <a:off x="11826779" y="6299358"/>
            <a:ext cx="120898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청소년지원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65E14E-E4AC-4EB1-AE59-06BB186F3996}"/>
              </a:ext>
            </a:extLst>
          </p:cNvPr>
          <p:cNvSpPr txBox="1"/>
          <p:nvPr/>
        </p:nvSpPr>
        <p:spPr>
          <a:xfrm>
            <a:off x="13690621" y="6208792"/>
            <a:ext cx="310314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1"/>
            <a:r>
              <a:rPr lang="ko-KR" altLang="en-US" sz="1800" dirty="0"/>
              <a:t>청소년지원 활동은 줄이고 다른 활동으로 효율성을 높일 필요 있음</a:t>
            </a:r>
          </a:p>
          <a:p>
            <a:r>
              <a:rPr lang="en-US" altLang="ko-KR" spc="-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pc="-7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2754AFC-D527-47F4-945C-4FD5314E546E}"/>
              </a:ext>
            </a:extLst>
          </p:cNvPr>
          <p:cNvSpPr/>
          <p:nvPr/>
        </p:nvSpPr>
        <p:spPr>
          <a:xfrm>
            <a:off x="11522476" y="7172974"/>
            <a:ext cx="5470124" cy="107677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838CBE-74B0-4B46-91C3-961D188C1068}"/>
              </a:ext>
            </a:extLst>
          </p:cNvPr>
          <p:cNvSpPr txBox="1"/>
          <p:nvPr/>
        </p:nvSpPr>
        <p:spPr>
          <a:xfrm>
            <a:off x="13737056" y="7434357"/>
            <a:ext cx="310314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1"/>
            <a:r>
              <a:rPr lang="ko-KR" altLang="en-US" dirty="0"/>
              <a:t>문화체육지원 활동을 벤치마킹하여 사회복지원을 활동을 재점검</a:t>
            </a:r>
            <a:endParaRPr lang="ko-KR" altLang="en-US" sz="1800" dirty="0"/>
          </a:p>
          <a:p>
            <a:r>
              <a:rPr lang="en-US" altLang="ko-KR" spc="-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pc="-7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A74F134D-F0B5-4D44-BA6A-38CD6D79625B}"/>
              </a:ext>
            </a:extLst>
          </p:cNvPr>
          <p:cNvSpPr/>
          <p:nvPr/>
        </p:nvSpPr>
        <p:spPr>
          <a:xfrm>
            <a:off x="8761650" y="5761067"/>
            <a:ext cx="2205482" cy="1859364"/>
          </a:xfrm>
          <a:prstGeom prst="rightArrow">
            <a:avLst/>
          </a:prstGeom>
          <a:solidFill>
            <a:schemeClr val="accent3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1600" latinLnBrk="1">
              <a:lnSpc>
                <a:spcPct val="120000"/>
              </a:lnSpc>
            </a:pPr>
            <a:r>
              <a:rPr lang="ko-KR" altLang="en-US" sz="2400" spc="-15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분석 결과 </a:t>
            </a:r>
            <a:endParaRPr lang="en-US" altLang="ko-KR" sz="2400" spc="-15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pPr algn="ctr" defTabSz="1371600" latinLnBrk="1">
              <a:lnSpc>
                <a:spcPct val="120000"/>
              </a:lnSpc>
            </a:pPr>
            <a:r>
              <a:rPr lang="ko-KR" altLang="en-US" sz="2400" spc="-15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소통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A31263D-982D-4B55-BD21-15DA2B5224D6}"/>
              </a:ext>
            </a:extLst>
          </p:cNvPr>
          <p:cNvCxnSpPr>
            <a:cxnSpLocks/>
          </p:cNvCxnSpPr>
          <p:nvPr/>
        </p:nvCxnSpPr>
        <p:spPr>
          <a:xfrm>
            <a:off x="1213276" y="5106352"/>
            <a:ext cx="3" cy="367206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AC2B47-E67B-42BE-87E4-92D9E4B40CFD}"/>
              </a:ext>
            </a:extLst>
          </p:cNvPr>
          <p:cNvCxnSpPr/>
          <p:nvPr/>
        </p:nvCxnSpPr>
        <p:spPr>
          <a:xfrm>
            <a:off x="1213280" y="8778421"/>
            <a:ext cx="697953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제목 5">
            <a:extLst>
              <a:ext uri="{FF2B5EF4-FFF2-40B4-BE49-F238E27FC236}">
                <a16:creationId xmlns:a16="http://schemas.microsoft.com/office/drawing/2014/main" id="{EAD0D005-6B35-4018-A8F4-B35D0CD48AB6}"/>
              </a:ext>
            </a:extLst>
          </p:cNvPr>
          <p:cNvSpPr txBox="1">
            <a:spLocks/>
          </p:cNvSpPr>
          <p:nvPr/>
        </p:nvSpPr>
        <p:spPr>
          <a:xfrm>
            <a:off x="7750083" y="8958112"/>
            <a:ext cx="1355415" cy="30018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ko-KR" altLang="en-US" sz="165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기사조회수</a:t>
            </a:r>
            <a:endParaRPr lang="en-US" altLang="ko-KR" sz="1650" b="1" dirty="0">
              <a:solidFill>
                <a:srgbClr val="000000">
                  <a:lumMod val="65000"/>
                  <a:lumOff val="3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제목 5">
            <a:extLst>
              <a:ext uri="{FF2B5EF4-FFF2-40B4-BE49-F238E27FC236}">
                <a16:creationId xmlns:a16="http://schemas.microsoft.com/office/drawing/2014/main" id="{D66218C0-5336-4110-885A-FFAB497EAE9B}"/>
              </a:ext>
            </a:extLst>
          </p:cNvPr>
          <p:cNvSpPr txBox="1">
            <a:spLocks/>
          </p:cNvSpPr>
          <p:nvPr/>
        </p:nvSpPr>
        <p:spPr>
          <a:xfrm>
            <a:off x="381000" y="4764930"/>
            <a:ext cx="1355415" cy="30018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ko-KR" altLang="en-US" sz="165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기부완료속도</a:t>
            </a:r>
            <a:endParaRPr lang="en-US" altLang="ko-KR" sz="1650" b="1" dirty="0">
              <a:solidFill>
                <a:srgbClr val="000000">
                  <a:lumMod val="65000"/>
                  <a:lumOff val="3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47B70B6-D2DF-47B4-81C1-6F7987E12397}"/>
              </a:ext>
            </a:extLst>
          </p:cNvPr>
          <p:cNvCxnSpPr/>
          <p:nvPr/>
        </p:nvCxnSpPr>
        <p:spPr>
          <a:xfrm>
            <a:off x="1213280" y="7806146"/>
            <a:ext cx="69795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35B34D2-FF5F-468C-A3F5-47BEBAC11701}"/>
              </a:ext>
            </a:extLst>
          </p:cNvPr>
          <p:cNvCxnSpPr/>
          <p:nvPr/>
        </p:nvCxnSpPr>
        <p:spPr>
          <a:xfrm>
            <a:off x="1213278" y="6912002"/>
            <a:ext cx="69795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9261080-443C-4176-90BA-E28964F4AD11}"/>
              </a:ext>
            </a:extLst>
          </p:cNvPr>
          <p:cNvCxnSpPr/>
          <p:nvPr/>
        </p:nvCxnSpPr>
        <p:spPr>
          <a:xfrm>
            <a:off x="1213280" y="6017858"/>
            <a:ext cx="69795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DFC0F4B9-5AB7-457C-BD0A-357C32A2AF67}"/>
              </a:ext>
            </a:extLst>
          </p:cNvPr>
          <p:cNvCxnSpPr/>
          <p:nvPr/>
        </p:nvCxnSpPr>
        <p:spPr>
          <a:xfrm>
            <a:off x="1213277" y="5106352"/>
            <a:ext cx="69795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F5A11EA-9A40-4C3A-BD80-913370540584}"/>
              </a:ext>
            </a:extLst>
          </p:cNvPr>
          <p:cNvCxnSpPr>
            <a:cxnSpLocks/>
          </p:cNvCxnSpPr>
          <p:nvPr/>
        </p:nvCxnSpPr>
        <p:spPr>
          <a:xfrm>
            <a:off x="2411259" y="5084652"/>
            <a:ext cx="0" cy="36937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68F09D87-E7AF-4CA2-8678-C2D9FCF7801C}"/>
              </a:ext>
            </a:extLst>
          </p:cNvPr>
          <p:cNvCxnSpPr>
            <a:cxnSpLocks/>
          </p:cNvCxnSpPr>
          <p:nvPr/>
        </p:nvCxnSpPr>
        <p:spPr>
          <a:xfrm>
            <a:off x="3557152" y="5065117"/>
            <a:ext cx="0" cy="36937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2DA7635-5221-44EA-BB70-11E0743A7928}"/>
              </a:ext>
            </a:extLst>
          </p:cNvPr>
          <p:cNvCxnSpPr>
            <a:cxnSpLocks/>
          </p:cNvCxnSpPr>
          <p:nvPr/>
        </p:nvCxnSpPr>
        <p:spPr>
          <a:xfrm>
            <a:off x="4781176" y="5106352"/>
            <a:ext cx="0" cy="36937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82BE41D7-48F2-4473-804A-2F3BE7C04DA3}"/>
              </a:ext>
            </a:extLst>
          </p:cNvPr>
          <p:cNvCxnSpPr>
            <a:cxnSpLocks/>
          </p:cNvCxnSpPr>
          <p:nvPr/>
        </p:nvCxnSpPr>
        <p:spPr>
          <a:xfrm>
            <a:off x="6002845" y="5106352"/>
            <a:ext cx="0" cy="36937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C862567B-198D-41F8-922A-ED5EB619BD0A}"/>
              </a:ext>
            </a:extLst>
          </p:cNvPr>
          <p:cNvCxnSpPr>
            <a:cxnSpLocks/>
          </p:cNvCxnSpPr>
          <p:nvPr/>
        </p:nvCxnSpPr>
        <p:spPr>
          <a:xfrm>
            <a:off x="7122696" y="5106352"/>
            <a:ext cx="0" cy="36937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7C050EC-0B4A-4E4B-BC6D-9A0B18727DAE}"/>
              </a:ext>
            </a:extLst>
          </p:cNvPr>
          <p:cNvCxnSpPr>
            <a:cxnSpLocks/>
          </p:cNvCxnSpPr>
          <p:nvPr/>
        </p:nvCxnSpPr>
        <p:spPr>
          <a:xfrm>
            <a:off x="8192811" y="5106352"/>
            <a:ext cx="0" cy="369377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3D13608A-9FCF-4CC5-8DBD-DA96E70F9D60}"/>
              </a:ext>
            </a:extLst>
          </p:cNvPr>
          <p:cNvSpPr/>
          <p:nvPr/>
        </p:nvSpPr>
        <p:spPr>
          <a:xfrm>
            <a:off x="2324785" y="5041244"/>
            <a:ext cx="214665" cy="1649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B6B4D482-669E-45B4-9718-3908D0E69C26}"/>
              </a:ext>
            </a:extLst>
          </p:cNvPr>
          <p:cNvSpPr/>
          <p:nvPr/>
        </p:nvSpPr>
        <p:spPr>
          <a:xfrm>
            <a:off x="3415914" y="5935388"/>
            <a:ext cx="214665" cy="1649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49A4EDE4-F2FE-4318-9377-E99CDD384CEB}"/>
              </a:ext>
            </a:extLst>
          </p:cNvPr>
          <p:cNvSpPr/>
          <p:nvPr/>
        </p:nvSpPr>
        <p:spPr>
          <a:xfrm>
            <a:off x="3429297" y="7720423"/>
            <a:ext cx="214665" cy="1649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4D2EEF6-CCB0-479D-8E4A-3D62AF56BE93}"/>
              </a:ext>
            </a:extLst>
          </p:cNvPr>
          <p:cNvSpPr/>
          <p:nvPr/>
        </p:nvSpPr>
        <p:spPr>
          <a:xfrm>
            <a:off x="5871825" y="5957092"/>
            <a:ext cx="214665" cy="1649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5343E1C2-3CA2-4C74-8012-BC9EA0223453}"/>
              </a:ext>
            </a:extLst>
          </p:cNvPr>
          <p:cNvSpPr/>
          <p:nvPr/>
        </p:nvSpPr>
        <p:spPr>
          <a:xfrm>
            <a:off x="5901027" y="6807830"/>
            <a:ext cx="214665" cy="1649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E8E3354B-F2C1-4907-9D96-5B73DB2D74D4}"/>
              </a:ext>
            </a:extLst>
          </p:cNvPr>
          <p:cNvSpPr/>
          <p:nvPr/>
        </p:nvSpPr>
        <p:spPr>
          <a:xfrm>
            <a:off x="8027881" y="6851236"/>
            <a:ext cx="214665" cy="1649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6" name="제목 5">
            <a:extLst>
              <a:ext uri="{FF2B5EF4-FFF2-40B4-BE49-F238E27FC236}">
                <a16:creationId xmlns:a16="http://schemas.microsoft.com/office/drawing/2014/main" id="{72F478F4-1046-4AAB-80AA-4473FAF1F6A2}"/>
              </a:ext>
            </a:extLst>
          </p:cNvPr>
          <p:cNvSpPr txBox="1">
            <a:spLocks/>
          </p:cNvSpPr>
          <p:nvPr/>
        </p:nvSpPr>
        <p:spPr>
          <a:xfrm>
            <a:off x="1914835" y="4811983"/>
            <a:ext cx="1355415" cy="30018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취약계층지원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제목 5">
            <a:extLst>
              <a:ext uri="{FF2B5EF4-FFF2-40B4-BE49-F238E27FC236}">
                <a16:creationId xmlns:a16="http://schemas.microsoft.com/office/drawing/2014/main" id="{4896E2F0-969F-48C7-8B96-E735BA277216}"/>
              </a:ext>
            </a:extLst>
          </p:cNvPr>
          <p:cNvSpPr txBox="1">
            <a:spLocks/>
          </p:cNvSpPr>
          <p:nvPr/>
        </p:nvSpPr>
        <p:spPr>
          <a:xfrm>
            <a:off x="2918430" y="5680431"/>
            <a:ext cx="1355415" cy="30018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문화체육지원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제목 5">
            <a:extLst>
              <a:ext uri="{FF2B5EF4-FFF2-40B4-BE49-F238E27FC236}">
                <a16:creationId xmlns:a16="http://schemas.microsoft.com/office/drawing/2014/main" id="{C7FB2DA0-41A5-4599-A3A3-4058DE3B8E91}"/>
              </a:ext>
            </a:extLst>
          </p:cNvPr>
          <p:cNvSpPr txBox="1">
            <a:spLocks/>
          </p:cNvSpPr>
          <p:nvPr/>
        </p:nvSpPr>
        <p:spPr>
          <a:xfrm>
            <a:off x="2931532" y="7444849"/>
            <a:ext cx="1355415" cy="30018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사회복지지원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제목 5">
            <a:extLst>
              <a:ext uri="{FF2B5EF4-FFF2-40B4-BE49-F238E27FC236}">
                <a16:creationId xmlns:a16="http://schemas.microsoft.com/office/drawing/2014/main" id="{241C0347-6885-4C5F-8117-1447D58A1473}"/>
              </a:ext>
            </a:extLst>
          </p:cNvPr>
          <p:cNvSpPr txBox="1">
            <a:spLocks/>
          </p:cNvSpPr>
          <p:nvPr/>
        </p:nvSpPr>
        <p:spPr>
          <a:xfrm>
            <a:off x="5233902" y="5637025"/>
            <a:ext cx="1355415" cy="30018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다문화가정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제목 5">
            <a:extLst>
              <a:ext uri="{FF2B5EF4-FFF2-40B4-BE49-F238E27FC236}">
                <a16:creationId xmlns:a16="http://schemas.microsoft.com/office/drawing/2014/main" id="{165B87EB-F639-4B9D-8805-09712D75C6E4}"/>
              </a:ext>
            </a:extLst>
          </p:cNvPr>
          <p:cNvSpPr txBox="1">
            <a:spLocks/>
          </p:cNvSpPr>
          <p:nvPr/>
        </p:nvSpPr>
        <p:spPr>
          <a:xfrm>
            <a:off x="5359821" y="7016914"/>
            <a:ext cx="1355415" cy="30018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소년소녀가장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제목 5">
            <a:extLst>
              <a:ext uri="{FF2B5EF4-FFF2-40B4-BE49-F238E27FC236}">
                <a16:creationId xmlns:a16="http://schemas.microsoft.com/office/drawing/2014/main" id="{BAC341C5-1B78-4A55-BE47-78EDF708542E}"/>
              </a:ext>
            </a:extLst>
          </p:cNvPr>
          <p:cNvSpPr txBox="1">
            <a:spLocks/>
          </p:cNvSpPr>
          <p:nvPr/>
        </p:nvSpPr>
        <p:spPr>
          <a:xfrm>
            <a:off x="7462351" y="6489220"/>
            <a:ext cx="1355415" cy="300188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ko-KR" altLang="en-US" sz="1500" b="1" dirty="0">
                <a:solidFill>
                  <a:prstClr val="white">
                    <a:lumMod val="6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청소년지원</a:t>
            </a:r>
            <a:endParaRPr lang="en-US" altLang="ko-KR" sz="1500" b="1" dirty="0">
              <a:solidFill>
                <a:prstClr val="white">
                  <a:lumMod val="6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231D99B6-7ADB-4808-856F-14B0771381C8}"/>
              </a:ext>
            </a:extLst>
          </p:cNvPr>
          <p:cNvSpPr/>
          <p:nvPr/>
        </p:nvSpPr>
        <p:spPr>
          <a:xfrm>
            <a:off x="1047646" y="468805"/>
            <a:ext cx="3833726" cy="6749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9F1568C-3806-47FA-8125-B91E4888C73E}"/>
              </a:ext>
            </a:extLst>
          </p:cNvPr>
          <p:cNvSpPr txBox="1"/>
          <p:nvPr/>
        </p:nvSpPr>
        <p:spPr>
          <a:xfrm>
            <a:off x="1509425" y="581442"/>
            <a:ext cx="2777522" cy="395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-100" normalizeH="0" baseline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 defTabSz="1371600" latinLnBrk="1"/>
            <a:r>
              <a:rPr lang="ko-KR" altLang="en-US" sz="2400" spc="-150" dirty="0"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사회공헌 활동 </a:t>
            </a:r>
            <a:r>
              <a:rPr lang="en-US" altLang="ko-KR" sz="2400" spc="-150" dirty="0"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Case</a:t>
            </a:r>
            <a:endParaRPr lang="ko-KR" altLang="en-US" sz="2400" spc="-150" dirty="0">
              <a:solidFill>
                <a:prstClr val="white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04" name="제목 5">
            <a:extLst>
              <a:ext uri="{FF2B5EF4-FFF2-40B4-BE49-F238E27FC236}">
                <a16:creationId xmlns:a16="http://schemas.microsoft.com/office/drawing/2014/main" id="{1F9085D0-8D46-43DE-8DA2-D1F66E03802F}"/>
              </a:ext>
            </a:extLst>
          </p:cNvPr>
          <p:cNvSpPr txBox="1">
            <a:spLocks/>
          </p:cNvSpPr>
          <p:nvPr/>
        </p:nvSpPr>
        <p:spPr>
          <a:xfrm>
            <a:off x="1186450" y="1907221"/>
            <a:ext cx="8081570" cy="40467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defTabSz="1371600"/>
            <a:endParaRPr lang="en-US" altLang="ko-KR" sz="2400" b="1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defTabSz="1371600">
              <a:buFontTx/>
              <a:buAutoNum type="arabicParenR"/>
            </a:pPr>
            <a:endParaRPr lang="en-US" altLang="ko-KR" sz="2400" b="1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defTabSz="1371600">
              <a:buFontTx/>
              <a:buAutoNum type="arabicParenR"/>
            </a:pP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사회공헌 활동의 실적 데이터를 기준으로</a:t>
            </a:r>
            <a:endParaRPr lang="en-US" altLang="ko-KR" sz="2400" b="1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defTabSz="1371600">
              <a:buFontTx/>
              <a:buAutoNum type="arabicParenR"/>
            </a:pP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활동들 간의 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ROI 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평가 분석을 통하여</a:t>
            </a:r>
            <a:endParaRPr lang="en-US" altLang="ko-KR" sz="2400" b="1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defTabSz="1371600">
              <a:buFontTx/>
              <a:buAutoNum type="arabicParenR"/>
            </a:pP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효율적 사회 공헌의 포트폴리오를 도출하고</a:t>
            </a:r>
            <a:endParaRPr lang="en-US" altLang="ko-KR" sz="2400" b="1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14350" indent="-514350" defTabSz="1371600">
              <a:buFontTx/>
              <a:buAutoNum type="arabicParenR"/>
            </a:pP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사회공헌 활동의 효율성을 극대화함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C1650FB-9628-47D8-8ABD-AF0F35749B84}"/>
              </a:ext>
            </a:extLst>
          </p:cNvPr>
          <p:cNvSpPr txBox="1"/>
          <p:nvPr/>
        </p:nvSpPr>
        <p:spPr>
          <a:xfrm>
            <a:off x="11826778" y="7359980"/>
            <a:ext cx="148899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4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사회복지 지원</a:t>
            </a:r>
          </a:p>
        </p:txBody>
      </p:sp>
    </p:spTree>
    <p:extLst>
      <p:ext uri="{BB962C8B-B14F-4D97-AF65-F5344CB8AC3E}">
        <p14:creationId xmlns:p14="http://schemas.microsoft.com/office/powerpoint/2010/main" val="2395373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DF744D-7077-2E05-8DEF-C665C4BAB7E7}"/>
              </a:ext>
            </a:extLst>
          </p:cNvPr>
          <p:cNvSpPr txBox="1"/>
          <p:nvPr/>
        </p:nvSpPr>
        <p:spPr>
          <a:xfrm>
            <a:off x="1182689" y="1417639"/>
            <a:ext cx="304872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defTabSz="1371600" latinLnBrk="1"/>
            <a:r>
              <a:rPr lang="en-US" altLang="ko-KR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4. </a:t>
            </a:r>
            <a:r>
              <a:rPr lang="ko-KR" altLang="en-US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정리하면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EB4630-DE7E-4183-08D5-69E5EC5ACA62}"/>
              </a:ext>
            </a:extLst>
          </p:cNvPr>
          <p:cNvSpPr txBox="1"/>
          <p:nvPr/>
        </p:nvSpPr>
        <p:spPr>
          <a:xfrm>
            <a:off x="1229123" y="1046893"/>
            <a:ext cx="2262479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defTabSz="1371600" latinLnBrk="1"/>
            <a:r>
              <a:rPr lang="ko-KR" altLang="en-US" sz="2100" spc="-12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75000"/>
                    <a:lumOff val="25000"/>
                  </a:srgbClr>
                </a:solidFill>
                <a:latin typeface="페이퍼로지 5 Medium" pitchFamily="2" charset="-127"/>
                <a:ea typeface="페이퍼로지 5 Medium" pitchFamily="2" charset="-127"/>
              </a:rPr>
              <a:t>목차제목을 적어주세요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5847F5-8D4B-44A0-224A-55979E93F47D}"/>
              </a:ext>
            </a:extLst>
          </p:cNvPr>
          <p:cNvSpPr txBox="1"/>
          <p:nvPr/>
        </p:nvSpPr>
        <p:spPr>
          <a:xfrm>
            <a:off x="7272983" y="8559132"/>
            <a:ext cx="3742050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 defTabSz="1371600" latinLnBrk="1"/>
            <a:r>
              <a:rPr lang="ko-KR" altLang="en-US" sz="42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분석에서 중요한 것</a:t>
            </a:r>
          </a:p>
        </p:txBody>
      </p:sp>
      <p:sp>
        <p:nvSpPr>
          <p:cNvPr id="63" name="Rectangle 5">
            <a:extLst>
              <a:ext uri="{FF2B5EF4-FFF2-40B4-BE49-F238E27FC236}">
                <a16:creationId xmlns:a16="http://schemas.microsoft.com/office/drawing/2014/main" id="{3B969771-AD01-7081-756B-CF674D08E169}"/>
              </a:ext>
            </a:extLst>
          </p:cNvPr>
          <p:cNvSpPr/>
          <p:nvPr/>
        </p:nvSpPr>
        <p:spPr>
          <a:xfrm>
            <a:off x="1459923" y="5181692"/>
            <a:ext cx="2951095" cy="10452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1371600">
              <a:lnSpc>
                <a:spcPct val="130000"/>
              </a:lnSpc>
              <a:defRPr/>
            </a:pPr>
            <a:r>
              <a:rPr lang="ko-KR" altLang="en-US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분석의 기준을 정하는 것</a:t>
            </a:r>
            <a:endParaRPr lang="en-US" altLang="ko-KR" b="1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1371600">
              <a:lnSpc>
                <a:spcPct val="130000"/>
              </a:lnSpc>
              <a:defRPr/>
            </a:pPr>
            <a:r>
              <a:rPr lang="ko-KR" altLang="en-US" sz="1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1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分析</a:t>
            </a:r>
            <a:r>
              <a:rPr lang="en-US" altLang="ko-KR" sz="1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나눌 분</a:t>
            </a:r>
            <a:r>
              <a:rPr lang="en-US" altLang="ko-KR" sz="1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쪼갤 석 </a:t>
            </a:r>
            <a:endParaRPr lang="ko-KR" altLang="en-US" dirty="0"/>
          </a:p>
          <a:p>
            <a:pPr algn="ctr" defTabSz="1371600">
              <a:lnSpc>
                <a:spcPct val="130000"/>
              </a:lnSpc>
              <a:defRPr/>
            </a:pP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62626">
                  <a:lumMod val="75000"/>
                  <a:lumOff val="25000"/>
                </a:srgb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DE0432-FDD8-87CA-1521-F6F1703FB59F}"/>
              </a:ext>
            </a:extLst>
          </p:cNvPr>
          <p:cNvSpPr txBox="1"/>
          <p:nvPr/>
        </p:nvSpPr>
        <p:spPr>
          <a:xfrm>
            <a:off x="1509142" y="4692758"/>
            <a:ext cx="26590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ko-KR" altLang="en-US" sz="2400" spc="-12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/>
                </a:solidFill>
                <a:latin typeface="페이퍼로지 5 Medium" pitchFamily="2" charset="-127"/>
                <a:ea typeface="페이퍼로지 5 Medium" pitchFamily="2" charset="-127"/>
              </a:rPr>
              <a:t>나누어서 이해하는 능력</a:t>
            </a: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9DF7CA75-17C4-F6DB-2C27-2F33EDA60A8E}"/>
              </a:ext>
            </a:extLst>
          </p:cNvPr>
          <p:cNvSpPr/>
          <p:nvPr/>
        </p:nvSpPr>
        <p:spPr>
          <a:xfrm>
            <a:off x="7589261" y="3143512"/>
            <a:ext cx="275748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1371600"/>
            <a:r>
              <a:rPr lang="ko-KR" altLang="en-US" sz="1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데이터와 데이터를 계산에 새로운 데이터를 만드는 것</a:t>
            </a:r>
            <a:endParaRPr lang="en-US" altLang="ko-KR" sz="1800" b="1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8F7490-A81E-7856-9986-4EA7ED34F006}"/>
              </a:ext>
            </a:extLst>
          </p:cNvPr>
          <p:cNvSpPr txBox="1"/>
          <p:nvPr/>
        </p:nvSpPr>
        <p:spPr>
          <a:xfrm>
            <a:off x="6768054" y="2656467"/>
            <a:ext cx="43999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ko-KR" altLang="en-US" sz="2400" spc="-12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/>
                </a:solidFill>
                <a:latin typeface="페이퍼로지 5 Medium" pitchFamily="2" charset="-127"/>
                <a:ea typeface="페이퍼로지 5 Medium" pitchFamily="2" charset="-127"/>
              </a:rPr>
              <a:t>나누는 기준을 명확하게 하는 것이 중요 </a:t>
            </a:r>
          </a:p>
        </p:txBody>
      </p:sp>
      <p:sp>
        <p:nvSpPr>
          <p:cNvPr id="67" name="Rectangle 5">
            <a:extLst>
              <a:ext uri="{FF2B5EF4-FFF2-40B4-BE49-F238E27FC236}">
                <a16:creationId xmlns:a16="http://schemas.microsoft.com/office/drawing/2014/main" id="{1FF8C8A0-ECAF-D2D3-B907-15AD558E73BF}"/>
              </a:ext>
            </a:extLst>
          </p:cNvPr>
          <p:cNvSpPr/>
          <p:nvPr/>
        </p:nvSpPr>
        <p:spPr>
          <a:xfrm>
            <a:off x="14070590" y="5181692"/>
            <a:ext cx="2757488" cy="1403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1371600">
              <a:lnSpc>
                <a:spcPct val="130000"/>
              </a:lnSpc>
              <a:defRPr/>
            </a:pPr>
            <a:r>
              <a:rPr lang="ko-KR" altLang="en-US" sz="1800" b="1" spc="-60" dirty="0"/>
              <a:t>데이터 분석을 쉽게 하려면 복잡하게 생각을 하지 말고 제목과 키차트를 스케치 해보는 것이 중요함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62626">
                  <a:lumMod val="75000"/>
                  <a:lumOff val="25000"/>
                </a:srgb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2C49B0-D1D5-EF34-336B-DD789B0144D6}"/>
              </a:ext>
            </a:extLst>
          </p:cNvPr>
          <p:cNvSpPr txBox="1"/>
          <p:nvPr/>
        </p:nvSpPr>
        <p:spPr>
          <a:xfrm>
            <a:off x="13710563" y="4694648"/>
            <a:ext cx="347755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ko-KR" altLang="en-US" sz="2400" spc="-12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/>
                </a:solidFill>
                <a:latin typeface="페이퍼로지 5 Medium" pitchFamily="2" charset="-127"/>
                <a:ea typeface="페이퍼로지 5 Medium" pitchFamily="2" charset="-127"/>
              </a:rPr>
              <a:t>제목과 키차트를 스케치가 중요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99B71AB-6DCD-4030-1FFD-1491183220FB}"/>
              </a:ext>
            </a:extLst>
          </p:cNvPr>
          <p:cNvSpPr/>
          <p:nvPr/>
        </p:nvSpPr>
        <p:spPr>
          <a:xfrm>
            <a:off x="15582901" y="-762501"/>
            <a:ext cx="3598862" cy="35988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0FE4FCAA-2B61-65D5-45BF-859D439F2DBF}"/>
              </a:ext>
            </a:extLst>
          </p:cNvPr>
          <p:cNvSpPr/>
          <p:nvPr/>
        </p:nvSpPr>
        <p:spPr>
          <a:xfrm>
            <a:off x="14192034" y="2848278"/>
            <a:ext cx="116898" cy="1168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95B3A6E4-D501-C95D-DE39-CFF1F8461415}"/>
              </a:ext>
            </a:extLst>
          </p:cNvPr>
          <p:cNvSpPr/>
          <p:nvPr/>
        </p:nvSpPr>
        <p:spPr>
          <a:xfrm>
            <a:off x="14537067" y="1182174"/>
            <a:ext cx="375768" cy="3757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srgbClr val="2269F7">
                  <a:lumMod val="20000"/>
                  <a:lumOff val="80000"/>
                </a:srgbClr>
              </a:solidFill>
              <a:latin typeface="페이퍼로지 5 Medium"/>
              <a:ea typeface="페이퍼로지 5 Medium"/>
            </a:endParaRPr>
          </a:p>
        </p:txBody>
      </p:sp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E3017FE3-C43B-4E5B-AC15-4E4BE0BDBF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4" b="3594"/>
          <a:stretch>
            <a:fillRect/>
          </a:stretch>
        </p:blipFill>
        <p:spPr>
          <a:xfrm>
            <a:off x="10744200" y="4918315"/>
            <a:ext cx="4013190" cy="5330585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DC8C56F-28CD-482D-911F-1B19565A2434}"/>
              </a:ext>
            </a:extLst>
          </p:cNvPr>
          <p:cNvGrpSpPr/>
          <p:nvPr/>
        </p:nvGrpSpPr>
        <p:grpSpPr>
          <a:xfrm>
            <a:off x="11617902" y="5772909"/>
            <a:ext cx="2574132" cy="423238"/>
            <a:chOff x="11734800" y="5733910"/>
            <a:chExt cx="4632660" cy="674460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1362343F-EB53-4B94-B88E-654B89C41D48}"/>
                </a:ext>
              </a:extLst>
            </p:cNvPr>
            <p:cNvGrpSpPr/>
            <p:nvPr/>
          </p:nvGrpSpPr>
          <p:grpSpPr>
            <a:xfrm>
              <a:off x="11734800" y="5733910"/>
              <a:ext cx="1409400" cy="674460"/>
              <a:chOff x="1550584" y="3726588"/>
              <a:chExt cx="939600" cy="449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51" name="잉크 50">
                    <a:extLst>
                      <a:ext uri="{FF2B5EF4-FFF2-40B4-BE49-F238E27FC236}">
                        <a16:creationId xmlns:a16="http://schemas.microsoft.com/office/drawing/2014/main" id="{261F1D76-EAE9-4DA0-B628-4C8612D9D3C1}"/>
                      </a:ext>
                    </a:extLst>
                  </p14:cNvPr>
                  <p14:cNvContentPartPr/>
                  <p14:nvPr/>
                </p14:nvContentPartPr>
                <p14:xfrm>
                  <a:off x="1550584" y="3789948"/>
                  <a:ext cx="163080" cy="307080"/>
                </p14:xfrm>
              </p:contentPart>
            </mc:Choice>
            <mc:Fallback xmlns="">
              <p:pic>
                <p:nvPicPr>
                  <p:cNvPr id="30" name="잉크 29">
                    <a:extLst>
                      <a:ext uri="{FF2B5EF4-FFF2-40B4-BE49-F238E27FC236}">
                        <a16:creationId xmlns:a16="http://schemas.microsoft.com/office/drawing/2014/main" id="{4C18AE4A-DCED-49C0-9BDC-484B70776D36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541944" y="3781308"/>
                    <a:ext cx="180720" cy="32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740A7276-F0E0-4868-9095-5BDCC010A28F}"/>
                      </a:ext>
                    </a:extLst>
                  </p14:cNvPr>
                  <p14:cNvContentPartPr/>
                  <p14:nvPr/>
                </p14:nvContentPartPr>
                <p14:xfrm>
                  <a:off x="1654624" y="3963828"/>
                  <a:ext cx="79200" cy="9900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7609D0D1-C505-4F20-8600-0F21A9C5A194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645984" y="3955188"/>
                    <a:ext cx="96840" cy="116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54" name="잉크 53">
                    <a:extLst>
                      <a:ext uri="{FF2B5EF4-FFF2-40B4-BE49-F238E27FC236}">
                        <a16:creationId xmlns:a16="http://schemas.microsoft.com/office/drawing/2014/main" id="{D8715CAA-C316-4D55-82E8-75C4817DB871}"/>
                      </a:ext>
                    </a:extLst>
                  </p14:cNvPr>
                  <p14:cNvContentPartPr/>
                  <p14:nvPr/>
                </p14:nvContentPartPr>
                <p14:xfrm>
                  <a:off x="1741744" y="3935748"/>
                  <a:ext cx="59760" cy="576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51B3D291-5353-4074-A72A-C589CC163DEF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732744" y="3926748"/>
                    <a:ext cx="77400" cy="2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C5377B5E-ADF1-4C60-8581-C00F016EE568}"/>
                      </a:ext>
                    </a:extLst>
                  </p14:cNvPr>
                  <p14:cNvContentPartPr/>
                  <p14:nvPr/>
                </p14:nvContentPartPr>
                <p14:xfrm>
                  <a:off x="1811224" y="3738108"/>
                  <a:ext cx="11880" cy="312120"/>
                </p14:xfrm>
              </p:contentPart>
            </mc:Choice>
            <mc:Fallback xmlns="">
              <p:pic>
                <p:nvPicPr>
                  <p:cNvPr id="34" name="잉크 33">
                    <a:extLst>
                      <a:ext uri="{FF2B5EF4-FFF2-40B4-BE49-F238E27FC236}">
                        <a16:creationId xmlns:a16="http://schemas.microsoft.com/office/drawing/2014/main" id="{BA1FDD2A-F030-4B98-AADF-2D5A4AC3A70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802584" y="3729468"/>
                    <a:ext cx="29520" cy="329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A7A293AA-6EA1-47FE-931C-A4C965402F0F}"/>
                      </a:ext>
                    </a:extLst>
                  </p14:cNvPr>
                  <p14:cNvContentPartPr/>
                  <p14:nvPr/>
                </p14:nvContentPartPr>
                <p14:xfrm>
                  <a:off x="1874944" y="3732708"/>
                  <a:ext cx="23400" cy="43200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07C13BC9-FA6C-4808-B25C-7F83EE0A0434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865944" y="3723708"/>
                    <a:ext cx="41040" cy="449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857608DF-E388-4E77-B499-DBAEE75CD6EE}"/>
                      </a:ext>
                    </a:extLst>
                  </p14:cNvPr>
                  <p14:cNvContentPartPr/>
                  <p14:nvPr/>
                </p14:nvContentPartPr>
                <p14:xfrm>
                  <a:off x="2031184" y="3726588"/>
                  <a:ext cx="360" cy="178920"/>
                </p14:xfrm>
              </p:contentPart>
            </mc:Choice>
            <mc:Fallback xmlns="">
              <p:pic>
                <p:nvPicPr>
                  <p:cNvPr id="37" name="잉크 36">
                    <a:extLst>
                      <a:ext uri="{FF2B5EF4-FFF2-40B4-BE49-F238E27FC236}">
                        <a16:creationId xmlns:a16="http://schemas.microsoft.com/office/drawing/2014/main" id="{4E5281D6-0C0C-4BF6-A983-E557F2DE081D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022184" y="3717948"/>
                    <a:ext cx="18000" cy="196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8" name="잉크 57">
                    <a:extLst>
                      <a:ext uri="{FF2B5EF4-FFF2-40B4-BE49-F238E27FC236}">
                        <a16:creationId xmlns:a16="http://schemas.microsoft.com/office/drawing/2014/main" id="{E64741C1-2A9C-46E3-9386-7D38E9D859E7}"/>
                      </a:ext>
                    </a:extLst>
                  </p14:cNvPr>
                  <p14:cNvContentPartPr/>
                  <p14:nvPr/>
                </p14:nvContentPartPr>
                <p14:xfrm>
                  <a:off x="2054224" y="3755388"/>
                  <a:ext cx="145800" cy="137520"/>
                </p14:xfrm>
              </p:contentPart>
            </mc:Choice>
            <mc:Fallback xmlns="">
              <p:pic>
                <p:nvPicPr>
                  <p:cNvPr id="39" name="잉크 38">
                    <a:extLst>
                      <a:ext uri="{FF2B5EF4-FFF2-40B4-BE49-F238E27FC236}">
                        <a16:creationId xmlns:a16="http://schemas.microsoft.com/office/drawing/2014/main" id="{50BBE4C1-25BB-434A-B3F0-175C93031B8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045584" y="3746748"/>
                    <a:ext cx="163440" cy="155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59" name="잉크 58">
                    <a:extLst>
                      <a:ext uri="{FF2B5EF4-FFF2-40B4-BE49-F238E27FC236}">
                        <a16:creationId xmlns:a16="http://schemas.microsoft.com/office/drawing/2014/main" id="{4D793985-45F4-4D38-8012-8FA207E3AC0F}"/>
                      </a:ext>
                    </a:extLst>
                  </p14:cNvPr>
                  <p14:cNvContentPartPr/>
                  <p14:nvPr/>
                </p14:nvContentPartPr>
                <p14:xfrm>
                  <a:off x="2065744" y="3874548"/>
                  <a:ext cx="123120" cy="864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660F989B-0CD5-4335-B0C9-040895A31FC1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057104" y="3865548"/>
                    <a:ext cx="140760" cy="26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0" name="잉크 59">
                    <a:extLst>
                      <a:ext uri="{FF2B5EF4-FFF2-40B4-BE49-F238E27FC236}">
                        <a16:creationId xmlns:a16="http://schemas.microsoft.com/office/drawing/2014/main" id="{6709E775-8E8D-4191-AE67-F93F47711D0F}"/>
                      </a:ext>
                    </a:extLst>
                  </p14:cNvPr>
                  <p14:cNvContentPartPr/>
                  <p14:nvPr/>
                </p14:nvContentPartPr>
                <p14:xfrm>
                  <a:off x="2152504" y="3882828"/>
                  <a:ext cx="360" cy="50760"/>
                </p14:xfrm>
              </p:contentPart>
            </mc:Choice>
            <mc:Fallback xmlns="">
              <p:pic>
                <p:nvPicPr>
                  <p:cNvPr id="42" name="잉크 41">
                    <a:extLst>
                      <a:ext uri="{FF2B5EF4-FFF2-40B4-BE49-F238E27FC236}">
                        <a16:creationId xmlns:a16="http://schemas.microsoft.com/office/drawing/2014/main" id="{8C1CEA17-7F75-4F8D-9D6A-90F503204B38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143504" y="3874188"/>
                    <a:ext cx="1800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1" name="잉크 60">
                    <a:extLst>
                      <a:ext uri="{FF2B5EF4-FFF2-40B4-BE49-F238E27FC236}">
                        <a16:creationId xmlns:a16="http://schemas.microsoft.com/office/drawing/2014/main" id="{F88D4C24-5BFA-48CA-A5D1-ECD1F232424F}"/>
                      </a:ext>
                    </a:extLst>
                  </p14:cNvPr>
                  <p14:cNvContentPartPr/>
                  <p14:nvPr/>
                </p14:nvContentPartPr>
                <p14:xfrm>
                  <a:off x="1990864" y="3992988"/>
                  <a:ext cx="277560" cy="360"/>
                </p14:xfrm>
              </p:contentPart>
            </mc:Choice>
            <mc:Fallback xmlns="">
              <p:pic>
                <p:nvPicPr>
                  <p:cNvPr id="43" name="잉크 42">
                    <a:extLst>
                      <a:ext uri="{FF2B5EF4-FFF2-40B4-BE49-F238E27FC236}">
                        <a16:creationId xmlns:a16="http://schemas.microsoft.com/office/drawing/2014/main" id="{B62D1EFB-8139-4384-A179-4DA2B12C64E9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981864" y="3983988"/>
                    <a:ext cx="2952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2" name="잉크 61">
                    <a:extLst>
                      <a:ext uri="{FF2B5EF4-FFF2-40B4-BE49-F238E27FC236}">
                        <a16:creationId xmlns:a16="http://schemas.microsoft.com/office/drawing/2014/main" id="{E59D858A-E872-476C-AE9A-D487FB5E7442}"/>
                      </a:ext>
                    </a:extLst>
                  </p14:cNvPr>
                  <p14:cNvContentPartPr/>
                  <p14:nvPr/>
                </p14:nvContentPartPr>
                <p14:xfrm>
                  <a:off x="2019664" y="4068588"/>
                  <a:ext cx="213480" cy="107640"/>
                </p14:xfrm>
              </p:contentPart>
            </mc:Choice>
            <mc:Fallback xmlns="">
              <p:pic>
                <p:nvPicPr>
                  <p:cNvPr id="45" name="잉크 44">
                    <a:extLst>
                      <a:ext uri="{FF2B5EF4-FFF2-40B4-BE49-F238E27FC236}">
                        <a16:creationId xmlns:a16="http://schemas.microsoft.com/office/drawing/2014/main" id="{DF71FA37-5B5A-4287-AEB5-29B16942662B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010664" y="4059588"/>
                    <a:ext cx="231120" cy="12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72" name="잉크 71">
                    <a:extLst>
                      <a:ext uri="{FF2B5EF4-FFF2-40B4-BE49-F238E27FC236}">
                        <a16:creationId xmlns:a16="http://schemas.microsoft.com/office/drawing/2014/main" id="{534E8917-D1F7-497F-8C87-58BE82C2AEE0}"/>
                      </a:ext>
                    </a:extLst>
                  </p14:cNvPr>
                  <p14:cNvContentPartPr/>
                  <p14:nvPr/>
                </p14:nvContentPartPr>
                <p14:xfrm>
                  <a:off x="2433664" y="3778788"/>
                  <a:ext cx="56520" cy="70560"/>
                </p14:xfrm>
              </p:contentPart>
            </mc:Choice>
            <mc:Fallback xmlns="">
              <p:pic>
                <p:nvPicPr>
                  <p:cNvPr id="47" name="잉크 46">
                    <a:extLst>
                      <a:ext uri="{FF2B5EF4-FFF2-40B4-BE49-F238E27FC236}">
                        <a16:creationId xmlns:a16="http://schemas.microsoft.com/office/drawing/2014/main" id="{B501A0D3-FB21-48F7-9270-4513A5EF9A59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425024" y="3770148"/>
                    <a:ext cx="74160" cy="88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CC33C269-36E0-4482-BEAD-A96C585963A7}"/>
                      </a:ext>
                    </a:extLst>
                  </p14:cNvPr>
                  <p14:cNvContentPartPr/>
                  <p14:nvPr/>
                </p14:nvContentPartPr>
                <p14:xfrm>
                  <a:off x="2402704" y="3992988"/>
                  <a:ext cx="74520" cy="82440"/>
                </p14:xfrm>
              </p:contentPart>
            </mc:Choice>
            <mc:Fallback xmlns="">
              <p:pic>
                <p:nvPicPr>
                  <p:cNvPr id="48" name="잉크 47">
                    <a:extLst>
                      <a:ext uri="{FF2B5EF4-FFF2-40B4-BE49-F238E27FC236}">
                        <a16:creationId xmlns:a16="http://schemas.microsoft.com/office/drawing/2014/main" id="{C722281D-32ED-4207-9083-F3E4D9BABD4C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394064" y="3983988"/>
                    <a:ext cx="92160" cy="100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CAA50425-472D-47ED-9D34-DF3EB536F24E}"/>
                </a:ext>
              </a:extLst>
            </p:cNvPr>
            <p:cNvGrpSpPr/>
            <p:nvPr/>
          </p:nvGrpSpPr>
          <p:grpSpPr>
            <a:xfrm>
              <a:off x="13477380" y="5897530"/>
              <a:ext cx="1982340" cy="412560"/>
              <a:chOff x="2712304" y="3835668"/>
              <a:chExt cx="1321560" cy="2750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5" name="잉크 74">
                    <a:extLst>
                      <a:ext uri="{FF2B5EF4-FFF2-40B4-BE49-F238E27FC236}">
                        <a16:creationId xmlns:a16="http://schemas.microsoft.com/office/drawing/2014/main" id="{3F4A1DC1-A583-4C9D-AB83-D54C13AF8036}"/>
                      </a:ext>
                    </a:extLst>
                  </p14:cNvPr>
                  <p14:cNvContentPartPr/>
                  <p14:nvPr/>
                </p14:nvContentPartPr>
                <p14:xfrm>
                  <a:off x="2712304" y="3841428"/>
                  <a:ext cx="205560" cy="220320"/>
                </p14:xfrm>
              </p:contentPart>
            </mc:Choice>
            <mc:Fallback xmlns="">
              <p:pic>
                <p:nvPicPr>
                  <p:cNvPr id="50" name="잉크 49">
                    <a:extLst>
                      <a:ext uri="{FF2B5EF4-FFF2-40B4-BE49-F238E27FC236}">
                        <a16:creationId xmlns:a16="http://schemas.microsoft.com/office/drawing/2014/main" id="{E06582D7-2C23-48F7-976A-D2A286521D2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703664" y="3832788"/>
                    <a:ext cx="223200" cy="23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CA5CDFF1-57E8-4C66-8674-38FC7D8A24A4}"/>
                      </a:ext>
                    </a:extLst>
                  </p14:cNvPr>
                  <p14:cNvContentPartPr/>
                  <p14:nvPr/>
                </p14:nvContentPartPr>
                <p14:xfrm>
                  <a:off x="3014344" y="3854028"/>
                  <a:ext cx="210240" cy="234000"/>
                </p14:xfrm>
              </p:contentPart>
            </mc:Choice>
            <mc:Fallback xmlns="">
              <p:pic>
                <p:nvPicPr>
                  <p:cNvPr id="51" name="잉크 50">
                    <a:extLst>
                      <a:ext uri="{FF2B5EF4-FFF2-40B4-BE49-F238E27FC236}">
                        <a16:creationId xmlns:a16="http://schemas.microsoft.com/office/drawing/2014/main" id="{D642326D-4597-47F8-B929-1634EA7F81E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005344" y="3845028"/>
                    <a:ext cx="227880" cy="251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40A61E00-8554-4356-A587-5C395DEF4EB6}"/>
                      </a:ext>
                    </a:extLst>
                  </p14:cNvPr>
                  <p14:cNvContentPartPr/>
                  <p14:nvPr/>
                </p14:nvContentPartPr>
                <p14:xfrm>
                  <a:off x="3332944" y="3859428"/>
                  <a:ext cx="250920" cy="233640"/>
                </p14:xfrm>
              </p:contentPart>
            </mc:Choice>
            <mc:Fallback xmlns=""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4E575BB5-1CD0-4FA2-BC3A-BBA89782B4FD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324304" y="3850788"/>
                    <a:ext cx="268560" cy="251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8" name="잉크 77">
                    <a:extLst>
                      <a:ext uri="{FF2B5EF4-FFF2-40B4-BE49-F238E27FC236}">
                        <a16:creationId xmlns:a16="http://schemas.microsoft.com/office/drawing/2014/main" id="{AE60E59B-311A-485C-8A01-DD392E448A60}"/>
                      </a:ext>
                    </a:extLst>
                  </p14:cNvPr>
                  <p14:cNvContentPartPr/>
                  <p14:nvPr/>
                </p14:nvContentPartPr>
                <p14:xfrm>
                  <a:off x="3702304" y="3835668"/>
                  <a:ext cx="135360" cy="65880"/>
                </p14:xfrm>
              </p:contentPart>
            </mc:Choice>
            <mc:Fallback xmlns=""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912C93DA-7CA1-4B45-9B26-9F045BFDFBCB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693304" y="3826668"/>
                    <a:ext cx="15300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BF5BF8F1-D31C-4D07-B751-B3CD50694899}"/>
                      </a:ext>
                    </a:extLst>
                  </p14:cNvPr>
                  <p14:cNvContentPartPr/>
                  <p14:nvPr/>
                </p14:nvContentPartPr>
                <p14:xfrm>
                  <a:off x="3686464" y="3906948"/>
                  <a:ext cx="202320" cy="46080"/>
                </p14:xfrm>
              </p:contentPart>
            </mc:Choice>
            <mc:Fallback xmlns="">
              <p:pic>
                <p:nvPicPr>
                  <p:cNvPr id="54" name="잉크 53">
                    <a:extLst>
                      <a:ext uri="{FF2B5EF4-FFF2-40B4-BE49-F238E27FC236}">
                        <a16:creationId xmlns:a16="http://schemas.microsoft.com/office/drawing/2014/main" id="{8C907AF7-C7B2-4AB9-A531-BE0C105FEA5D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677464" y="3897948"/>
                    <a:ext cx="219960" cy="6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84ACA167-998A-4111-BC0B-F5719783BEE2}"/>
                      </a:ext>
                    </a:extLst>
                  </p14:cNvPr>
                  <p14:cNvContentPartPr/>
                  <p14:nvPr/>
                </p14:nvContentPartPr>
                <p14:xfrm>
                  <a:off x="3738304" y="3981828"/>
                  <a:ext cx="141120" cy="128880"/>
                </p14:xfrm>
              </p:contentPart>
            </mc:Choice>
            <mc:Fallback xmlns=""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8C219958-AE30-43D6-B130-1474335AA30C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3729304" y="3973188"/>
                    <a:ext cx="158760" cy="146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81" name="잉크 80">
                    <a:extLst>
                      <a:ext uri="{FF2B5EF4-FFF2-40B4-BE49-F238E27FC236}">
                        <a16:creationId xmlns:a16="http://schemas.microsoft.com/office/drawing/2014/main" id="{5B01D011-14EE-4ACA-8A0D-F05FD02E7082}"/>
                      </a:ext>
                    </a:extLst>
                  </p14:cNvPr>
                  <p14:cNvContentPartPr/>
                  <p14:nvPr/>
                </p14:nvContentPartPr>
                <p14:xfrm>
                  <a:off x="4033504" y="3975348"/>
                  <a:ext cx="360" cy="360"/>
                </p14:xfrm>
              </p:contentPart>
            </mc:Choice>
            <mc:Fallback xmlns=""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F653FB7F-81B5-412C-864E-B3A408700746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024504" y="3966708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26EC7ED3-50CA-40D5-AD86-A876C2BDDBE7}"/>
                    </a:ext>
                  </a:extLst>
                </p14:cNvPr>
                <p14:cNvContentPartPr/>
                <p14:nvPr/>
              </p14:nvContentPartPr>
              <p14:xfrm>
                <a:off x="15728640" y="6063850"/>
                <a:ext cx="71820" cy="5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26EC7ED3-50CA-40D5-AD86-A876C2BDDBE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712464" y="6050350"/>
                  <a:ext cx="103524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96EDFCF0-DC92-49FD-B1B7-C4FA2341963A}"/>
                    </a:ext>
                  </a:extLst>
                </p14:cNvPr>
                <p14:cNvContentPartPr/>
                <p14:nvPr/>
              </p14:nvContentPartPr>
              <p14:xfrm>
                <a:off x="16075320" y="6063850"/>
                <a:ext cx="23220" cy="54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96EDFCF0-DC92-49FD-B1B7-C4FA234196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6058734" y="6050350"/>
                  <a:ext cx="55728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0BD5B564-79C1-4712-8735-D93A3A833250}"/>
                    </a:ext>
                  </a:extLst>
                </p14:cNvPr>
                <p14:cNvContentPartPr/>
                <p14:nvPr/>
              </p14:nvContentPartPr>
              <p14:xfrm>
                <a:off x="16362060" y="6073030"/>
                <a:ext cx="5400" cy="54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0BD5B564-79C1-4712-8735-D93A3A83325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6347060" y="6059530"/>
                  <a:ext cx="34800" cy="27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91F7728B-F4C4-4FB6-9DB8-7BDF8A9D46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0" b="6650"/>
          <a:stretch>
            <a:fillRect/>
          </a:stretch>
        </p:blipFill>
        <p:spPr/>
      </p:pic>
      <p:pic>
        <p:nvPicPr>
          <p:cNvPr id="48" name="그림 개체 틀 47">
            <a:extLst>
              <a:ext uri="{FF2B5EF4-FFF2-40B4-BE49-F238E27FC236}">
                <a16:creationId xmlns:a16="http://schemas.microsoft.com/office/drawing/2014/main" id="{F8193EE1-35B1-4776-AD5E-7F0506F378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8" r="215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4893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FA5CEFD5-93D9-4868-AC91-6AC52E67F4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Rectangle 75">
            <a:extLst>
              <a:ext uri="{FF2B5EF4-FFF2-40B4-BE49-F238E27FC236}">
                <a16:creationId xmlns:a16="http://schemas.microsoft.com/office/drawing/2014/main" id="{55664D46-F46F-46A5-880D-0F88364BCE07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1229" y="2506013"/>
            <a:ext cx="12087443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200" dirty="0">
                <a:solidFill>
                  <a:srgbClr val="FFFFFF"/>
                </a:solidFill>
                <a:latin typeface="Open Sans ExtraBold" pitchFamily="34" charset="0"/>
                <a:ea typeface="맑은 고딕" panose="020B0503020000020004" pitchFamily="50" charset="-127"/>
                <a:cs typeface="Open Sans ExtraBold" pitchFamily="34" charset="0"/>
              </a:rPr>
              <a:t>THANK YOU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077200" y="3385508"/>
            <a:ext cx="233992" cy="233992"/>
            <a:chOff x="8190889" y="1851895"/>
            <a:chExt cx="233992" cy="233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171208" y="9029944"/>
            <a:ext cx="613981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1046560" y="1711949"/>
            <a:ext cx="1160061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1046560" y="882535"/>
            <a:ext cx="116006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371600" latinLnBrk="1"/>
            <a:r>
              <a:rPr lang="ko-KR" altLang="en-US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소개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DB2F37-DEBF-5E78-69C6-3666E3D68C71}"/>
              </a:ext>
            </a:extLst>
          </p:cNvPr>
          <p:cNvSpPr/>
          <p:nvPr/>
        </p:nvSpPr>
        <p:spPr>
          <a:xfrm>
            <a:off x="10944523" y="7715254"/>
            <a:ext cx="6296924" cy="11377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A69F895-01D7-460D-B8A0-C67A83FAFBFD}"/>
              </a:ext>
            </a:extLst>
          </p:cNvPr>
          <p:cNvSpPr/>
          <p:nvPr/>
        </p:nvSpPr>
        <p:spPr>
          <a:xfrm>
            <a:off x="13293084" y="8076396"/>
            <a:ext cx="1599797" cy="4154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1371600">
              <a:defRPr/>
            </a:pPr>
            <a:r>
              <a:rPr lang="ko-KR" altLang="en-US" sz="27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2F2F2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오인택</a:t>
            </a:r>
            <a:r>
              <a:rPr lang="ko-KR" altLang="en-US" sz="27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2F2F2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전무</a:t>
            </a:r>
            <a:endParaRPr lang="en-US" altLang="ko-KR" sz="27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2F2F2"/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Gen-3 Alpha 3109169771, A smiling person in , Cropped - 오인택 사진web (1)">
            <a:hlinkClick r:id="" action="ppaction://media"/>
            <a:extLst>
              <a:ext uri="{FF2B5EF4-FFF2-40B4-BE49-F238E27FC236}">
                <a16:creationId xmlns:a16="http://schemas.microsoft.com/office/drawing/2014/main" id="{9754D41A-1606-4625-B80D-F812299641D0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4522" y="1741082"/>
            <a:ext cx="6296919" cy="5725811"/>
          </a:xfrm>
          <a:prstGeom prst="rect">
            <a:avLst/>
          </a:prstGeom>
        </p:spPr>
      </p:pic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49D9BF97-8114-4112-AD28-D92D58A41E23}"/>
              </a:ext>
            </a:extLst>
          </p:cNvPr>
          <p:cNvGrpSpPr/>
          <p:nvPr/>
        </p:nvGrpSpPr>
        <p:grpSpPr>
          <a:xfrm>
            <a:off x="2863656" y="3145222"/>
            <a:ext cx="6868845" cy="1909565"/>
            <a:chOff x="8571429" y="4222441"/>
            <a:chExt cx="9158460" cy="2729358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FF5F9338-B4A0-47B7-8903-BCFE71E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C3AAAC13-01CC-4D84-B8AD-97EE5BE355CB}"/>
              </a:ext>
            </a:extLst>
          </p:cNvPr>
          <p:cNvGrpSpPr/>
          <p:nvPr/>
        </p:nvGrpSpPr>
        <p:grpSpPr>
          <a:xfrm>
            <a:off x="2863656" y="4573737"/>
            <a:ext cx="6868845" cy="3478731"/>
            <a:chOff x="8571429" y="7151799"/>
            <a:chExt cx="9158460" cy="2186255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9D5550FD-5D6A-40CB-9A8D-EFBDEA59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25" name="Object 27">
            <a:extLst>
              <a:ext uri="{FF2B5EF4-FFF2-40B4-BE49-F238E27FC236}">
                <a16:creationId xmlns:a16="http://schemas.microsoft.com/office/drawing/2014/main" id="{F9DD9A94-10CE-4836-94A7-D36D453950F2}"/>
              </a:ext>
            </a:extLst>
          </p:cNvPr>
          <p:cNvSpPr txBox="1"/>
          <p:nvPr/>
        </p:nvSpPr>
        <p:spPr>
          <a:xfrm>
            <a:off x="3101908" y="4604018"/>
            <a:ext cx="35801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371600" latinLnBrk="1"/>
            <a:r>
              <a:rPr lang="ko-KR" altLang="en-US" sz="2400" b="1" dirty="0">
                <a:solidFill>
                  <a:srgbClr val="281153"/>
                </a:solidFill>
                <a:latin typeface="페이퍼로지 8 ExtraBold"/>
                <a:ea typeface="페이퍼로지 8 ExtraBold"/>
              </a:rPr>
              <a:t>주요 활동</a:t>
            </a:r>
            <a:endParaRPr lang="en-US" sz="2400" b="1" dirty="0">
              <a:solidFill>
                <a:srgbClr val="281153"/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795CF30D-2D91-4C9C-ACCC-58FEBB0CFF21}"/>
              </a:ext>
            </a:extLst>
          </p:cNvPr>
          <p:cNvSpPr txBox="1"/>
          <p:nvPr/>
        </p:nvSpPr>
        <p:spPr>
          <a:xfrm>
            <a:off x="3101912" y="3172579"/>
            <a:ext cx="35801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371600" latinLnBrk="1"/>
            <a:r>
              <a:rPr lang="ko-KR" altLang="en-US" sz="2400" b="1" dirty="0">
                <a:solidFill>
                  <a:srgbClr val="281153"/>
                </a:solidFill>
                <a:latin typeface="페이퍼로지 8 ExtraBold"/>
                <a:ea typeface="페이퍼로지 8 ExtraBold"/>
              </a:rPr>
              <a:t>경력</a:t>
            </a:r>
            <a:endParaRPr lang="en-US" sz="2400" b="1" dirty="0">
              <a:solidFill>
                <a:srgbClr val="281153"/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27" name="Object 39">
            <a:extLst>
              <a:ext uri="{FF2B5EF4-FFF2-40B4-BE49-F238E27FC236}">
                <a16:creationId xmlns:a16="http://schemas.microsoft.com/office/drawing/2014/main" id="{741CEC1C-EE6C-4C1A-947F-182E3A934222}"/>
              </a:ext>
            </a:extLst>
          </p:cNvPr>
          <p:cNvSpPr txBox="1"/>
          <p:nvPr/>
        </p:nvSpPr>
        <p:spPr>
          <a:xfrm>
            <a:off x="3331407" y="5021723"/>
            <a:ext cx="6323625" cy="3410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21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년 등단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(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나래시조시인협회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)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, 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시조시인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한국산림문학 이사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문경새재여름시인학교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사무국장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한국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문인협회 정회원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국제펜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정회원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한국정보처리학회 부회장</a:t>
            </a: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KAIST Fourth Revolution Intelligence Center 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자문위원</a:t>
            </a: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한양대학교 소프트중심대학 교과과정 자문위원</a:t>
            </a: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한국정보산업협회 </a:t>
            </a:r>
            <a:r>
              <a:rPr lang="ko-KR" altLang="en-US" sz="165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한이음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대회 심사위원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한국벤처창업협회 이사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CD0D75-EDC5-4176-9FDB-E285F92B8073}"/>
              </a:ext>
            </a:extLst>
          </p:cNvPr>
          <p:cNvGrpSpPr/>
          <p:nvPr/>
        </p:nvGrpSpPr>
        <p:grpSpPr>
          <a:xfrm>
            <a:off x="2960955" y="2040720"/>
            <a:ext cx="6868845" cy="1045380"/>
            <a:chOff x="4031074" y="1363572"/>
            <a:chExt cx="4579230" cy="696920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871EF0A8-2CD0-4E81-9EBC-8BE1042BDD8E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34" name="Object 8">
                <a:extLst>
                  <a:ext uri="{FF2B5EF4-FFF2-40B4-BE49-F238E27FC236}">
                    <a16:creationId xmlns:a16="http://schemas.microsoft.com/office/drawing/2014/main" id="{A393A089-7CC9-4E33-A998-DBCCFB0A8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  <a:noFill/>
            </p:spPr>
          </p:pic>
        </p:grp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FA7B1A6A-EEEA-47FA-9424-7077C1215CF9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2426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pPr marL="321485" indent="-321485" defTabSz="1371600" latinLnBrk="1"/>
              <a:r>
                <a:rPr lang="en-US" altLang="ko-KR" sz="1650" dirty="0">
                  <a:latin typeface="페이퍼로지 5 Medium"/>
                  <a:ea typeface="페이퍼로지 5 Medium"/>
                </a:rPr>
                <a:t>IT</a:t>
              </a:r>
              <a:r>
                <a:rPr lang="ko-KR" altLang="en-US" sz="1650" dirty="0">
                  <a:latin typeface="페이퍼로지 5 Medium"/>
                  <a:ea typeface="페이퍼로지 5 Medium"/>
                </a:rPr>
                <a:t> 공학박사</a:t>
              </a:r>
              <a:r>
                <a:rPr lang="en-US" altLang="ko-KR" sz="1650" dirty="0">
                  <a:latin typeface="페이퍼로지 5 Medium"/>
                  <a:ea typeface="페이퍼로지 5 Medium"/>
                </a:rPr>
                <a:t>(IT P</a:t>
              </a:r>
              <a:r>
                <a:rPr lang="en-US" altLang="ko-KR" sz="1463" dirty="0">
                  <a:latin typeface="페이퍼로지 5 Medium"/>
                  <a:ea typeface="페이퍼로지 5 Medium"/>
                </a:rPr>
                <a:t>olicy &amp; </a:t>
              </a:r>
              <a:r>
                <a:rPr lang="en-US" altLang="ko-KR" sz="1650" dirty="0">
                  <a:latin typeface="페이퍼로지 5 Medium"/>
                  <a:ea typeface="페이퍼로지 5 Medium"/>
                </a:rPr>
                <a:t>Management</a:t>
              </a:r>
              <a:r>
                <a:rPr lang="en-US" altLang="ko-KR" sz="1463" dirty="0">
                  <a:latin typeface="페이퍼로지 5 Medium"/>
                  <a:ea typeface="페이퍼로지 5 Medium"/>
                </a:rPr>
                <a:t>)</a:t>
              </a: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37F5550F-7F11-4E1F-BE8B-3640B4E1C753}"/>
                </a:ext>
              </a:extLst>
            </p:cNvPr>
            <p:cNvSpPr txBox="1"/>
            <p:nvPr/>
          </p:nvSpPr>
          <p:spPr>
            <a:xfrm>
              <a:off x="4189908" y="1406307"/>
              <a:ext cx="23867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371600" latinLnBrk="1"/>
              <a:r>
                <a:rPr lang="ko-KR" altLang="en-US" sz="2400" b="1" dirty="0">
                  <a:solidFill>
                    <a:srgbClr val="281153"/>
                  </a:solidFill>
                  <a:latin typeface="페이퍼로지 8 ExtraBold"/>
                  <a:ea typeface="페이퍼로지 8 ExtraBold"/>
                  <a:cs typeface="Gmarket Sans Bold" pitchFamily="34" charset="0"/>
                </a:rPr>
                <a:t>학력</a:t>
              </a:r>
              <a:endParaRPr lang="en-US" sz="2400" b="1" dirty="0">
                <a:solidFill>
                  <a:srgbClr val="281153"/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32" name="그룹 1018">
              <a:extLst>
                <a:ext uri="{FF2B5EF4-FFF2-40B4-BE49-F238E27FC236}">
                  <a16:creationId xmlns:a16="http://schemas.microsoft.com/office/drawing/2014/main" id="{3CDC3D6E-286B-4695-A972-D8F4A9548334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33" name="Object 65">
                <a:extLst>
                  <a:ext uri="{FF2B5EF4-FFF2-40B4-BE49-F238E27FC236}">
                    <a16:creationId xmlns:a16="http://schemas.microsoft.com/office/drawing/2014/main" id="{63A03681-FBE1-49C8-B754-E255004C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5" name="그룹 1019">
            <a:extLst>
              <a:ext uri="{FF2B5EF4-FFF2-40B4-BE49-F238E27FC236}">
                <a16:creationId xmlns:a16="http://schemas.microsoft.com/office/drawing/2014/main" id="{D93A2757-AFD8-405A-9BEB-D4E585DDD2CE}"/>
              </a:ext>
            </a:extLst>
          </p:cNvPr>
          <p:cNvGrpSpPr/>
          <p:nvPr/>
        </p:nvGrpSpPr>
        <p:grpSpPr>
          <a:xfrm>
            <a:off x="2863658" y="3130936"/>
            <a:ext cx="467750" cy="46538"/>
            <a:chOff x="8571429" y="4203394"/>
            <a:chExt cx="623665" cy="62049"/>
          </a:xfrm>
        </p:grpSpPr>
        <p:pic>
          <p:nvPicPr>
            <p:cNvPr id="36" name="Object 68">
              <a:extLst>
                <a:ext uri="{FF2B5EF4-FFF2-40B4-BE49-F238E27FC236}">
                  <a16:creationId xmlns:a16="http://schemas.microsoft.com/office/drawing/2014/main" id="{F51418E1-BAA0-405E-93ED-D10DF2BC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37" name="그룹 1020">
            <a:extLst>
              <a:ext uri="{FF2B5EF4-FFF2-40B4-BE49-F238E27FC236}">
                <a16:creationId xmlns:a16="http://schemas.microsoft.com/office/drawing/2014/main" id="{206D46C5-3CC4-4CC6-8BB9-EC30A0268C69}"/>
              </a:ext>
            </a:extLst>
          </p:cNvPr>
          <p:cNvGrpSpPr/>
          <p:nvPr/>
        </p:nvGrpSpPr>
        <p:grpSpPr>
          <a:xfrm>
            <a:off x="2863658" y="4559453"/>
            <a:ext cx="467750" cy="46538"/>
            <a:chOff x="8571429" y="7132751"/>
            <a:chExt cx="623665" cy="62049"/>
          </a:xfrm>
        </p:grpSpPr>
        <p:pic>
          <p:nvPicPr>
            <p:cNvPr id="39" name="Object 71">
              <a:extLst>
                <a:ext uri="{FF2B5EF4-FFF2-40B4-BE49-F238E27FC236}">
                  <a16:creationId xmlns:a16="http://schemas.microsoft.com/office/drawing/2014/main" id="{F841A28C-7B70-4B5C-B55A-170F2C12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40" name="Object 22">
            <a:extLst>
              <a:ext uri="{FF2B5EF4-FFF2-40B4-BE49-F238E27FC236}">
                <a16:creationId xmlns:a16="http://schemas.microsoft.com/office/drawing/2014/main" id="{B3C5ADF4-7C24-42DF-8FD2-7DED727BF9EB}"/>
              </a:ext>
            </a:extLst>
          </p:cNvPr>
          <p:cNvSpPr txBox="1"/>
          <p:nvPr/>
        </p:nvSpPr>
        <p:spPr>
          <a:xfrm>
            <a:off x="3294215" y="3531175"/>
            <a:ext cx="5266386" cy="9733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현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)KTDS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 전략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AX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본부장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전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 IT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부문 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IT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컨설팅본부장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전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 </a:t>
            </a:r>
            <a:r>
              <a:rPr lang="en-US" altLang="ko-KR" sz="1650" dirty="0" err="1">
                <a:solidFill>
                  <a:srgbClr val="281153"/>
                </a:solidFill>
                <a:latin typeface="페이퍼로지 5 Medium"/>
                <a:ea typeface="페이퍼로지 5 Medium"/>
              </a:rPr>
              <a:t>NexR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 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사외이사 </a:t>
            </a:r>
            <a:endParaRPr lang="en-US" sz="165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46503C4-9DB7-4FCD-97DD-B7507AD41D75}"/>
              </a:ext>
            </a:extLst>
          </p:cNvPr>
          <p:cNvGrpSpPr/>
          <p:nvPr/>
        </p:nvGrpSpPr>
        <p:grpSpPr>
          <a:xfrm>
            <a:off x="3170823" y="8491895"/>
            <a:ext cx="6868845" cy="1045709"/>
            <a:chOff x="4031074" y="1363572"/>
            <a:chExt cx="4579230" cy="697139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049A6BBC-2B0D-4798-8917-12B09DDF6B01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47" name="Object 8">
                <a:extLst>
                  <a:ext uri="{FF2B5EF4-FFF2-40B4-BE49-F238E27FC236}">
                    <a16:creationId xmlns:a16="http://schemas.microsoft.com/office/drawing/2014/main" id="{ED155D62-C4EC-45C1-9991-D771868B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43" name="Object 22">
              <a:extLst>
                <a:ext uri="{FF2B5EF4-FFF2-40B4-BE49-F238E27FC236}">
                  <a16:creationId xmlns:a16="http://schemas.microsoft.com/office/drawing/2014/main" id="{FD21DF01-7E5A-4292-B38F-72010FA9C4A3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457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pPr marL="321485" indent="-321485" defTabSz="1371600" latinLnBrk="1"/>
              <a:r>
                <a:rPr lang="en-US" altLang="ko-KR" sz="1650" dirty="0">
                  <a:latin typeface="페이퍼로지 5 Medium"/>
                  <a:ea typeface="페이퍼로지 5 Medium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ohintaek@gmail.com</a:t>
              </a:r>
              <a:r>
                <a:rPr lang="en-US" altLang="ko-KR" sz="1650" dirty="0">
                  <a:latin typeface="페이퍼로지 5 Medium"/>
                  <a:ea typeface="페이퍼로지 5 Medium"/>
                </a:rPr>
                <a:t> </a:t>
              </a:r>
            </a:p>
            <a:p>
              <a:pPr marL="321485" indent="-321485" defTabSz="1371600" latinLnBrk="1"/>
              <a:r>
                <a:rPr lang="en-US" altLang="ko-KR" sz="1650" dirty="0">
                  <a:latin typeface="페이퍼로지 5 Medium"/>
                  <a:ea typeface="페이퍼로지 5 Medium"/>
                </a:rPr>
                <a:t>010-3010-1651(</a:t>
              </a:r>
              <a:r>
                <a:rPr lang="ko-KR" altLang="en-US" sz="1650" dirty="0">
                  <a:latin typeface="페이퍼로지 5 Medium"/>
                  <a:ea typeface="페이퍼로지 5 Medium"/>
                </a:rPr>
                <a:t>언제든지</a:t>
              </a:r>
              <a:r>
                <a:rPr lang="en-US" altLang="ko-KR" sz="1650" dirty="0">
                  <a:latin typeface="페이퍼로지 5 Medium"/>
                  <a:ea typeface="페이퍼로지 5 Medium"/>
                </a:rPr>
                <a:t> </a:t>
              </a:r>
              <a:r>
                <a:rPr lang="ko-KR" altLang="en-US" sz="1650" dirty="0">
                  <a:latin typeface="페이퍼로지 5 Medium"/>
                  <a:ea typeface="페이퍼로지 5 Medium"/>
                </a:rPr>
                <a:t>연락을 해도 좋습니다</a:t>
              </a:r>
              <a:r>
                <a:rPr lang="en-US" altLang="ko-KR" sz="1650" dirty="0">
                  <a:latin typeface="페이퍼로지 5 Medium"/>
                  <a:ea typeface="페이퍼로지 5 Medium"/>
                </a:rPr>
                <a:t>)</a:t>
              </a:r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D8E9D75F-B6A6-4FB4-9DAD-C9D3DD8C7772}"/>
                </a:ext>
              </a:extLst>
            </p:cNvPr>
            <p:cNvSpPr txBox="1"/>
            <p:nvPr/>
          </p:nvSpPr>
          <p:spPr>
            <a:xfrm>
              <a:off x="4189908" y="1406307"/>
              <a:ext cx="23867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371600" latinLnBrk="1"/>
              <a:r>
                <a:rPr lang="ko-KR" altLang="en-US" sz="2400" b="1" dirty="0">
                  <a:solidFill>
                    <a:srgbClr val="281153"/>
                  </a:solidFill>
                  <a:latin typeface="페이퍼로지 8 ExtraBold"/>
                  <a:ea typeface="페이퍼로지 8 ExtraBold"/>
                </a:rPr>
                <a:t>연락처</a:t>
              </a:r>
              <a:endParaRPr lang="en-US" sz="2400" b="1" dirty="0">
                <a:solidFill>
                  <a:srgbClr val="281153"/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45" name="그룹 1018">
              <a:extLst>
                <a:ext uri="{FF2B5EF4-FFF2-40B4-BE49-F238E27FC236}">
                  <a16:creationId xmlns:a16="http://schemas.microsoft.com/office/drawing/2014/main" id="{687E0685-5CF2-4625-AA84-75881C590211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46" name="Object 65">
                <a:extLst>
                  <a:ext uri="{FF2B5EF4-FFF2-40B4-BE49-F238E27FC236}">
                    <a16:creationId xmlns:a16="http://schemas.microsoft.com/office/drawing/2014/main" id="{1A95D6DC-C3D7-497F-A9DA-E6CE24AC7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979048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ED2FC4A4-7E57-4678-A15B-9FE8C86B0E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67839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75">
            <a:extLst>
              <a:ext uri="{FF2B5EF4-FFF2-40B4-BE49-F238E27FC236}">
                <a16:creationId xmlns:a16="http://schemas.microsoft.com/office/drawing/2014/main" id="{87A14240-C3AE-42B0-B0D6-0624C3961081}"/>
              </a:ext>
            </a:extLst>
          </p:cNvPr>
          <p:cNvSpPr/>
          <p:nvPr/>
        </p:nvSpPr>
        <p:spPr>
          <a:xfrm>
            <a:off x="0" y="0"/>
            <a:ext cx="11391900" cy="1296539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1010" y="996680"/>
            <a:ext cx="10590439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CONTENTS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442281" y="2043967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48200" y="4244104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31806" y="4413734"/>
            <a:ext cx="6616986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 분석역량에서 중요한 것 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72000" y="5558116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96296" y="5652164"/>
            <a:ext cx="3567949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차트의 의미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572000" y="6859947"/>
            <a:ext cx="163794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96296" y="6906038"/>
            <a:ext cx="4919304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데이터 분석을 잘 하려면</a:t>
            </a:r>
            <a:endParaRPr lang="en-US" altLang="ko-KR" sz="29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Regular" pitchFamily="34" charset="0"/>
            </a:endParaRPr>
          </a:p>
        </p:txBody>
      </p:sp>
      <p:sp>
        <p:nvSpPr>
          <p:cNvPr id="31" name="Object 9"/>
          <p:cNvSpPr txBox="1"/>
          <p:nvPr/>
        </p:nvSpPr>
        <p:spPr>
          <a:xfrm>
            <a:off x="4495800" y="8144468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0"/>
          <p:cNvSpPr txBox="1"/>
          <p:nvPr/>
        </p:nvSpPr>
        <p:spPr>
          <a:xfrm>
            <a:off x="5513830" y="8115840"/>
            <a:ext cx="6214703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정리하면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50FC6618-40AA-EEAD-3673-903C78A42192}"/>
              </a:ext>
            </a:extLst>
          </p:cNvPr>
          <p:cNvSpPr txBox="1"/>
          <p:nvPr/>
        </p:nvSpPr>
        <p:spPr>
          <a:xfrm>
            <a:off x="4534727" y="1221248"/>
            <a:ext cx="921854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1.</a:t>
            </a:r>
            <a:r>
              <a:rPr lang="ko-KR" altLang="en-US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빅데이터 분석 역량에서 중요한 것</a:t>
            </a: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DDC0981F-FA5B-8589-8739-71BE7AD110A2}"/>
              </a:ext>
            </a:extLst>
          </p:cNvPr>
          <p:cNvSpPr/>
          <p:nvPr/>
        </p:nvSpPr>
        <p:spPr>
          <a:xfrm rot="5400000">
            <a:off x="8704827" y="3696972"/>
            <a:ext cx="937598" cy="8152707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828755"/>
            <a:endParaRPr lang="ko-KR" altLang="en-US" sz="2801" kern="0" dirty="0">
              <a:solidFill>
                <a:srgbClr val="000000"/>
              </a:solidFill>
              <a:latin typeface="페이퍼로지 5 Medium" pitchFamily="2" charset="-127"/>
              <a:ea typeface="페이퍼로지 5 Medium" pitchFamily="2" charset="-127"/>
              <a:sym typeface="Arial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B775880-00F8-00FA-3859-D0A9A8074492}"/>
              </a:ext>
            </a:extLst>
          </p:cNvPr>
          <p:cNvSpPr/>
          <p:nvPr/>
        </p:nvSpPr>
        <p:spPr>
          <a:xfrm>
            <a:off x="3557328" y="3031550"/>
            <a:ext cx="3028950" cy="30289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EA1EAD-6A6D-CBD7-4FEB-4364E9967FF2}"/>
              </a:ext>
            </a:extLst>
          </p:cNvPr>
          <p:cNvSpPr txBox="1"/>
          <p:nvPr/>
        </p:nvSpPr>
        <p:spPr>
          <a:xfrm>
            <a:off x="4141979" y="3913502"/>
            <a:ext cx="1910588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 defTabSz="1371600" latinLnBrk="1">
              <a:defRPr sz="3000" spc="-227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/>
                </a:solidFill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r>
              <a:rPr lang="ko-KR" altLang="en-US" dirty="0"/>
              <a:t>가치 중심으로</a:t>
            </a:r>
            <a:endParaRPr lang="en-US" altLang="ko-KR" dirty="0"/>
          </a:p>
          <a:p>
            <a:r>
              <a:rPr lang="ko-KR" altLang="en-US" dirty="0"/>
              <a:t>문제 정의를 </a:t>
            </a:r>
            <a:endParaRPr lang="en-US" altLang="ko-KR" dirty="0"/>
          </a:p>
          <a:p>
            <a:r>
              <a:rPr lang="ko-KR" altLang="en-US" dirty="0"/>
              <a:t>명확하게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BD0C1B8-ACC6-8042-9C69-9DE322A22088}"/>
              </a:ext>
            </a:extLst>
          </p:cNvPr>
          <p:cNvSpPr/>
          <p:nvPr/>
        </p:nvSpPr>
        <p:spPr>
          <a:xfrm>
            <a:off x="11582754" y="3046383"/>
            <a:ext cx="3028950" cy="30289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8DE06F-076E-2426-00F9-7C3D65364847}"/>
              </a:ext>
            </a:extLst>
          </p:cNvPr>
          <p:cNvSpPr txBox="1"/>
          <p:nvPr/>
        </p:nvSpPr>
        <p:spPr>
          <a:xfrm>
            <a:off x="7170925" y="3339480"/>
            <a:ext cx="3650919" cy="2890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1">
              <a:lnSpc>
                <a:spcPct val="120000"/>
              </a:lnSpc>
            </a:pP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빅데이터 분석 역량에서 중요한 것은 </a:t>
            </a:r>
            <a:endParaRPr lang="en-US" altLang="ko-KR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 latinLnBrk="1">
              <a:lnSpc>
                <a:spcPct val="120000"/>
              </a:lnSpc>
            </a:pPr>
            <a:r>
              <a:rPr lang="ko-KR" altLang="en-US" sz="32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5 Medium" pitchFamily="2" charset="-127"/>
                <a:ea typeface="페이퍼로지 5 Medium" pitchFamily="2" charset="-127"/>
              </a:rPr>
              <a:t>제목과 키 차트의 시각화를 통하여 분석의 목표</a:t>
            </a:r>
            <a:r>
              <a:rPr lang="ko-KR" altLang="en-US" sz="32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를 명확히 하는 것</a:t>
            </a:r>
            <a:endParaRPr lang="en-US" altLang="ko-KR" sz="32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CE2293F-16A6-C696-0BB1-5E1A6BC7DC07}"/>
              </a:ext>
            </a:extLst>
          </p:cNvPr>
          <p:cNvGrpSpPr/>
          <p:nvPr/>
        </p:nvGrpSpPr>
        <p:grpSpPr>
          <a:xfrm>
            <a:off x="294567" y="2958566"/>
            <a:ext cx="2424864" cy="7352774"/>
            <a:chOff x="17729953" y="1252143"/>
            <a:chExt cx="1801643" cy="5463018"/>
          </a:xfrm>
        </p:grpSpPr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907BD9DA-70D2-4916-DE3F-0559B4FC95C7}"/>
                </a:ext>
              </a:extLst>
            </p:cNvPr>
            <p:cNvSpPr/>
            <p:nvPr/>
          </p:nvSpPr>
          <p:spPr>
            <a:xfrm>
              <a:off x="17729953" y="2104445"/>
              <a:ext cx="1532068" cy="4217522"/>
            </a:xfrm>
            <a:custGeom>
              <a:avLst/>
              <a:gdLst>
                <a:gd name="connsiteX0" fmla="*/ 360167 w 1532068"/>
                <a:gd name="connsiteY0" fmla="*/ 4168645 h 4217522"/>
                <a:gd name="connsiteX1" fmla="*/ 334028 w 1532068"/>
                <a:gd name="connsiteY1" fmla="*/ 4128763 h 4217522"/>
                <a:gd name="connsiteX2" fmla="*/ 391227 w 1532068"/>
                <a:gd name="connsiteY2" fmla="*/ 3844013 h 4217522"/>
                <a:gd name="connsiteX3" fmla="*/ 553313 w 1532068"/>
                <a:gd name="connsiteY3" fmla="*/ 3043290 h 4217522"/>
                <a:gd name="connsiteX4" fmla="*/ 642096 w 1532068"/>
                <a:gd name="connsiteY4" fmla="*/ 2382481 h 4217522"/>
                <a:gd name="connsiteX5" fmla="*/ 673910 w 1532068"/>
                <a:gd name="connsiteY5" fmla="*/ 2110392 h 4217522"/>
                <a:gd name="connsiteX6" fmla="*/ 692080 w 1532068"/>
                <a:gd name="connsiteY6" fmla="*/ 1945321 h 4217522"/>
                <a:gd name="connsiteX7" fmla="*/ 666892 w 1532068"/>
                <a:gd name="connsiteY7" fmla="*/ 1917902 h 4217522"/>
                <a:gd name="connsiteX8" fmla="*/ 637144 w 1532068"/>
                <a:gd name="connsiteY8" fmla="*/ 1914163 h 4217522"/>
                <a:gd name="connsiteX9" fmla="*/ 565120 w 1532068"/>
                <a:gd name="connsiteY9" fmla="*/ 1824265 h 4217522"/>
                <a:gd name="connsiteX10" fmla="*/ 588669 w 1532068"/>
                <a:gd name="connsiteY10" fmla="*/ 1484271 h 4217522"/>
                <a:gd name="connsiteX11" fmla="*/ 615695 w 1532068"/>
                <a:gd name="connsiteY11" fmla="*/ 1165723 h 4217522"/>
                <a:gd name="connsiteX12" fmla="*/ 585652 w 1532068"/>
                <a:gd name="connsiteY12" fmla="*/ 1139593 h 4217522"/>
                <a:gd name="connsiteX13" fmla="*/ 167776 w 1532068"/>
                <a:gd name="connsiteY13" fmla="*/ 1221213 h 4217522"/>
                <a:gd name="connsiteX14" fmla="*/ 4706 w 1532068"/>
                <a:gd name="connsiteY14" fmla="*/ 1029970 h 4217522"/>
                <a:gd name="connsiteX15" fmla="*/ 83355 w 1532068"/>
                <a:gd name="connsiteY15" fmla="*/ 857523 h 4217522"/>
                <a:gd name="connsiteX16" fmla="*/ 240784 w 1532068"/>
                <a:gd name="connsiteY16" fmla="*/ 567050 h 4217522"/>
                <a:gd name="connsiteX17" fmla="*/ 394802 w 1532068"/>
                <a:gd name="connsiteY17" fmla="*/ 278574 h 4217522"/>
                <a:gd name="connsiteX18" fmla="*/ 497590 w 1532068"/>
                <a:gd name="connsiteY18" fmla="*/ 177098 h 4217522"/>
                <a:gd name="connsiteX19" fmla="*/ 746492 w 1532068"/>
                <a:gd name="connsiteY19" fmla="*/ 55225 h 4217522"/>
                <a:gd name="connsiteX20" fmla="*/ 849870 w 1532068"/>
                <a:gd name="connsiteY20" fmla="*/ 4297 h 4217522"/>
                <a:gd name="connsiteX21" fmla="*/ 873058 w 1532068"/>
                <a:gd name="connsiteY21" fmla="*/ 13648 h 4217522"/>
                <a:gd name="connsiteX22" fmla="*/ 977453 w 1532068"/>
                <a:gd name="connsiteY22" fmla="*/ 322136 h 4217522"/>
                <a:gd name="connsiteX23" fmla="*/ 1043377 w 1532068"/>
                <a:gd name="connsiteY23" fmla="*/ 742088 h 4217522"/>
                <a:gd name="connsiteX24" fmla="*/ 1012317 w 1532068"/>
                <a:gd name="connsiteY24" fmla="*/ 750038 h 4217522"/>
                <a:gd name="connsiteX25" fmla="*/ 850067 w 1532068"/>
                <a:gd name="connsiteY25" fmla="*/ 731684 h 4217522"/>
                <a:gd name="connsiteX26" fmla="*/ 821566 w 1532068"/>
                <a:gd name="connsiteY26" fmla="*/ 686447 h 4217522"/>
                <a:gd name="connsiteX27" fmla="*/ 844819 w 1532068"/>
                <a:gd name="connsiteY27" fmla="*/ 592616 h 4217522"/>
                <a:gd name="connsiteX28" fmla="*/ 832815 w 1532068"/>
                <a:gd name="connsiteY28" fmla="*/ 528611 h 4217522"/>
                <a:gd name="connsiteX29" fmla="*/ 797886 w 1532068"/>
                <a:gd name="connsiteY29" fmla="*/ 508194 h 4217522"/>
                <a:gd name="connsiteX30" fmla="*/ 778141 w 1532068"/>
                <a:gd name="connsiteY30" fmla="*/ 539464 h 4217522"/>
                <a:gd name="connsiteX31" fmla="*/ 729568 w 1532068"/>
                <a:gd name="connsiteY31" fmla="*/ 704548 h 4217522"/>
                <a:gd name="connsiteX32" fmla="*/ 679420 w 1532068"/>
                <a:gd name="connsiteY32" fmla="*/ 785715 h 4217522"/>
                <a:gd name="connsiteX33" fmla="*/ 627174 w 1532068"/>
                <a:gd name="connsiteY33" fmla="*/ 841964 h 4217522"/>
                <a:gd name="connsiteX34" fmla="*/ 677715 w 1532068"/>
                <a:gd name="connsiteY34" fmla="*/ 1055250 h 4217522"/>
                <a:gd name="connsiteX35" fmla="*/ 739047 w 1532068"/>
                <a:gd name="connsiteY35" fmla="*/ 1050872 h 4217522"/>
                <a:gd name="connsiteX36" fmla="*/ 748623 w 1532068"/>
                <a:gd name="connsiteY36" fmla="*/ 1041705 h 4217522"/>
                <a:gd name="connsiteX37" fmla="*/ 790277 w 1532068"/>
                <a:gd name="connsiteY37" fmla="*/ 1035755 h 4217522"/>
                <a:gd name="connsiteX38" fmla="*/ 904872 w 1532068"/>
                <a:gd name="connsiteY38" fmla="*/ 1029812 h 4217522"/>
                <a:gd name="connsiteX39" fmla="*/ 981028 w 1532068"/>
                <a:gd name="connsiteY39" fmla="*/ 1028087 h 4217522"/>
                <a:gd name="connsiteX40" fmla="*/ 1048132 w 1532068"/>
                <a:gd name="connsiteY40" fmla="*/ 1007362 h 4217522"/>
                <a:gd name="connsiteX41" fmla="*/ 1063121 w 1532068"/>
                <a:gd name="connsiteY41" fmla="*/ 1003955 h 4217522"/>
                <a:gd name="connsiteX42" fmla="*/ 1071812 w 1532068"/>
                <a:gd name="connsiteY42" fmla="*/ 1392749 h 4217522"/>
                <a:gd name="connsiteX43" fmla="*/ 1076666 w 1532068"/>
                <a:gd name="connsiteY43" fmla="*/ 1431135 h 4217522"/>
                <a:gd name="connsiteX44" fmla="*/ 1092606 w 1532068"/>
                <a:gd name="connsiteY44" fmla="*/ 1434320 h 4217522"/>
                <a:gd name="connsiteX45" fmla="*/ 1120222 w 1532068"/>
                <a:gd name="connsiteY45" fmla="*/ 1472667 h 4217522"/>
                <a:gd name="connsiteX46" fmla="*/ 1073944 w 1532068"/>
                <a:gd name="connsiteY46" fmla="*/ 1569964 h 4217522"/>
                <a:gd name="connsiteX47" fmla="*/ 1066368 w 1532068"/>
                <a:gd name="connsiteY47" fmla="*/ 1853750 h 4217522"/>
                <a:gd name="connsiteX48" fmla="*/ 1011366 w 1532068"/>
                <a:gd name="connsiteY48" fmla="*/ 1908719 h 4217522"/>
                <a:gd name="connsiteX49" fmla="*/ 860923 w 1532068"/>
                <a:gd name="connsiteY49" fmla="*/ 1909079 h 4217522"/>
                <a:gd name="connsiteX50" fmla="*/ 757610 w 1532068"/>
                <a:gd name="connsiteY50" fmla="*/ 1914327 h 4217522"/>
                <a:gd name="connsiteX51" fmla="*/ 703822 w 1532068"/>
                <a:gd name="connsiteY51" fmla="*/ 1968706 h 4217522"/>
                <a:gd name="connsiteX52" fmla="*/ 743048 w 1532068"/>
                <a:gd name="connsiteY52" fmla="*/ 1963327 h 4217522"/>
                <a:gd name="connsiteX53" fmla="*/ 990113 w 1532068"/>
                <a:gd name="connsiteY53" fmla="*/ 1968739 h 4217522"/>
                <a:gd name="connsiteX54" fmla="*/ 1100707 w 1532068"/>
                <a:gd name="connsiteY54" fmla="*/ 1859653 h 4217522"/>
                <a:gd name="connsiteX55" fmla="*/ 1107168 w 1532068"/>
                <a:gd name="connsiteY55" fmla="*/ 1583156 h 4217522"/>
                <a:gd name="connsiteX56" fmla="*/ 1122747 w 1532068"/>
                <a:gd name="connsiteY56" fmla="*/ 1540919 h 4217522"/>
                <a:gd name="connsiteX57" fmla="*/ 1255676 w 1532068"/>
                <a:gd name="connsiteY57" fmla="*/ 1535520 h 4217522"/>
                <a:gd name="connsiteX58" fmla="*/ 1266860 w 1532068"/>
                <a:gd name="connsiteY58" fmla="*/ 1592975 h 4217522"/>
                <a:gd name="connsiteX59" fmla="*/ 1266893 w 1532068"/>
                <a:gd name="connsiteY59" fmla="*/ 1756734 h 4217522"/>
                <a:gd name="connsiteX60" fmla="*/ 1275092 w 1532068"/>
                <a:gd name="connsiteY60" fmla="*/ 1913442 h 4217522"/>
                <a:gd name="connsiteX61" fmla="*/ 1338720 w 1532068"/>
                <a:gd name="connsiteY61" fmla="*/ 1984678 h 4217522"/>
                <a:gd name="connsiteX62" fmla="*/ 1481685 w 1532068"/>
                <a:gd name="connsiteY62" fmla="*/ 1980414 h 4217522"/>
                <a:gd name="connsiteX63" fmla="*/ 1531734 w 1532068"/>
                <a:gd name="connsiteY63" fmla="*/ 2025019 h 4217522"/>
                <a:gd name="connsiteX64" fmla="*/ 1531308 w 1532068"/>
                <a:gd name="connsiteY64" fmla="*/ 2081858 h 4217522"/>
                <a:gd name="connsiteX65" fmla="*/ 1506513 w 1532068"/>
                <a:gd name="connsiteY65" fmla="*/ 2114819 h 4217522"/>
                <a:gd name="connsiteX66" fmla="*/ 1452462 w 1532068"/>
                <a:gd name="connsiteY66" fmla="*/ 2092911 h 4217522"/>
                <a:gd name="connsiteX67" fmla="*/ 1447903 w 1532068"/>
                <a:gd name="connsiteY67" fmla="*/ 2073429 h 4217522"/>
                <a:gd name="connsiteX68" fmla="*/ 1413532 w 1532068"/>
                <a:gd name="connsiteY68" fmla="*/ 2057358 h 4217522"/>
                <a:gd name="connsiteX69" fmla="*/ 1360071 w 1532068"/>
                <a:gd name="connsiteY69" fmla="*/ 2057489 h 4217522"/>
                <a:gd name="connsiteX70" fmla="*/ 1287720 w 1532068"/>
                <a:gd name="connsiteY70" fmla="*/ 2080185 h 4217522"/>
                <a:gd name="connsiteX71" fmla="*/ 1275125 w 1532068"/>
                <a:gd name="connsiteY71" fmla="*/ 2099667 h 4217522"/>
                <a:gd name="connsiteX72" fmla="*/ 1232422 w 1532068"/>
                <a:gd name="connsiteY72" fmla="*/ 2112458 h 4217522"/>
                <a:gd name="connsiteX73" fmla="*/ 1215335 w 1532068"/>
                <a:gd name="connsiteY73" fmla="*/ 2078578 h 4217522"/>
                <a:gd name="connsiteX74" fmla="*/ 1213236 w 1532068"/>
                <a:gd name="connsiteY74" fmla="*/ 2011802 h 4217522"/>
                <a:gd name="connsiteX75" fmla="*/ 1167745 w 1532068"/>
                <a:gd name="connsiteY75" fmla="*/ 1969460 h 4217522"/>
                <a:gd name="connsiteX76" fmla="*/ 1127896 w 1532068"/>
                <a:gd name="connsiteY76" fmla="*/ 2010949 h 4217522"/>
                <a:gd name="connsiteX77" fmla="*/ 1110809 w 1532068"/>
                <a:gd name="connsiteY77" fmla="*/ 2156932 h 4217522"/>
                <a:gd name="connsiteX78" fmla="*/ 1097886 w 1532068"/>
                <a:gd name="connsiteY78" fmla="*/ 2221904 h 4217522"/>
                <a:gd name="connsiteX79" fmla="*/ 1083324 w 1532068"/>
                <a:gd name="connsiteY79" fmla="*/ 2307342 h 4217522"/>
                <a:gd name="connsiteX80" fmla="*/ 868827 w 1532068"/>
                <a:gd name="connsiteY80" fmla="*/ 3324005 h 4217522"/>
                <a:gd name="connsiteX81" fmla="*/ 769253 w 1532068"/>
                <a:gd name="connsiteY81" fmla="*/ 3715676 h 4217522"/>
                <a:gd name="connsiteX82" fmla="*/ 671746 w 1532068"/>
                <a:gd name="connsiteY82" fmla="*/ 4118464 h 4217522"/>
                <a:gd name="connsiteX83" fmla="*/ 657708 w 1532068"/>
                <a:gd name="connsiteY83" fmla="*/ 4173532 h 4217522"/>
                <a:gd name="connsiteX84" fmla="*/ 594376 w 1532068"/>
                <a:gd name="connsiteY84" fmla="*/ 4216005 h 4217522"/>
                <a:gd name="connsiteX85" fmla="*/ 384208 w 1532068"/>
                <a:gd name="connsiteY85" fmla="*/ 4179632 h 4217522"/>
                <a:gd name="connsiteX86" fmla="*/ 360167 w 1532068"/>
                <a:gd name="connsiteY86" fmla="*/ 4168645 h 421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32068" h="4217522">
                  <a:moveTo>
                    <a:pt x="360167" y="4168645"/>
                  </a:moveTo>
                  <a:cubicBezTo>
                    <a:pt x="334520" y="4166382"/>
                    <a:pt x="327435" y="4157657"/>
                    <a:pt x="334028" y="4128763"/>
                  </a:cubicBezTo>
                  <a:cubicBezTo>
                    <a:pt x="355510" y="4034404"/>
                    <a:pt x="368859" y="3938175"/>
                    <a:pt x="391227" y="3844013"/>
                  </a:cubicBezTo>
                  <a:cubicBezTo>
                    <a:pt x="454166" y="3578876"/>
                    <a:pt x="496212" y="3309574"/>
                    <a:pt x="553313" y="3043290"/>
                  </a:cubicBezTo>
                  <a:cubicBezTo>
                    <a:pt x="600050" y="2825382"/>
                    <a:pt x="618252" y="2603538"/>
                    <a:pt x="642096" y="2382481"/>
                  </a:cubicBezTo>
                  <a:cubicBezTo>
                    <a:pt x="651870" y="2291698"/>
                    <a:pt x="659906" y="2200553"/>
                    <a:pt x="673910" y="2110392"/>
                  </a:cubicBezTo>
                  <a:cubicBezTo>
                    <a:pt x="682471" y="2055456"/>
                    <a:pt x="687817" y="2000552"/>
                    <a:pt x="692080" y="1945321"/>
                  </a:cubicBezTo>
                  <a:cubicBezTo>
                    <a:pt x="693622" y="1925511"/>
                    <a:pt x="687980" y="1916360"/>
                    <a:pt x="666892" y="1917902"/>
                  </a:cubicBezTo>
                  <a:cubicBezTo>
                    <a:pt x="657118" y="1918624"/>
                    <a:pt x="646983" y="1915934"/>
                    <a:pt x="637144" y="1914163"/>
                  </a:cubicBezTo>
                  <a:cubicBezTo>
                    <a:pt x="546787" y="1897830"/>
                    <a:pt x="559578" y="1920690"/>
                    <a:pt x="565120" y="1824265"/>
                  </a:cubicBezTo>
                  <a:cubicBezTo>
                    <a:pt x="571614" y="1710840"/>
                    <a:pt x="576075" y="1597081"/>
                    <a:pt x="588669" y="1484271"/>
                  </a:cubicBezTo>
                  <a:cubicBezTo>
                    <a:pt x="600476" y="1378216"/>
                    <a:pt x="606445" y="1271876"/>
                    <a:pt x="615695" y="1165723"/>
                  </a:cubicBezTo>
                  <a:cubicBezTo>
                    <a:pt x="617892" y="1140662"/>
                    <a:pt x="613300" y="1133866"/>
                    <a:pt x="585652" y="1139593"/>
                  </a:cubicBezTo>
                  <a:cubicBezTo>
                    <a:pt x="446688" y="1168357"/>
                    <a:pt x="307396" y="1195795"/>
                    <a:pt x="167776" y="1221213"/>
                  </a:cubicBezTo>
                  <a:cubicBezTo>
                    <a:pt x="60364" y="1240774"/>
                    <a:pt x="-20745" y="1144132"/>
                    <a:pt x="4706" y="1029970"/>
                  </a:cubicBezTo>
                  <a:cubicBezTo>
                    <a:pt x="18743" y="966920"/>
                    <a:pt x="50852" y="911826"/>
                    <a:pt x="83355" y="857523"/>
                  </a:cubicBezTo>
                  <a:cubicBezTo>
                    <a:pt x="139964" y="762872"/>
                    <a:pt x="188275" y="663852"/>
                    <a:pt x="240784" y="567050"/>
                  </a:cubicBezTo>
                  <a:cubicBezTo>
                    <a:pt x="292735" y="471231"/>
                    <a:pt x="343900" y="374960"/>
                    <a:pt x="394802" y="278574"/>
                  </a:cubicBezTo>
                  <a:cubicBezTo>
                    <a:pt x="418515" y="233714"/>
                    <a:pt x="452362" y="199660"/>
                    <a:pt x="497590" y="177098"/>
                  </a:cubicBezTo>
                  <a:cubicBezTo>
                    <a:pt x="580273" y="135858"/>
                    <a:pt x="661972" y="92290"/>
                    <a:pt x="746492" y="55225"/>
                  </a:cubicBezTo>
                  <a:cubicBezTo>
                    <a:pt x="781913" y="39699"/>
                    <a:pt x="817073" y="24441"/>
                    <a:pt x="849870" y="4297"/>
                  </a:cubicBezTo>
                  <a:cubicBezTo>
                    <a:pt x="864596" y="-4749"/>
                    <a:pt x="867351" y="1496"/>
                    <a:pt x="873058" y="13648"/>
                  </a:cubicBezTo>
                  <a:cubicBezTo>
                    <a:pt x="919696" y="112546"/>
                    <a:pt x="962268" y="213468"/>
                    <a:pt x="977453" y="322136"/>
                  </a:cubicBezTo>
                  <a:cubicBezTo>
                    <a:pt x="997066" y="462537"/>
                    <a:pt x="1033143" y="600290"/>
                    <a:pt x="1043377" y="742088"/>
                  </a:cubicBezTo>
                  <a:cubicBezTo>
                    <a:pt x="1034751" y="751350"/>
                    <a:pt x="1023304" y="751412"/>
                    <a:pt x="1012317" y="750038"/>
                  </a:cubicBezTo>
                  <a:cubicBezTo>
                    <a:pt x="958332" y="743262"/>
                    <a:pt x="903757" y="741494"/>
                    <a:pt x="850067" y="731684"/>
                  </a:cubicBezTo>
                  <a:cubicBezTo>
                    <a:pt x="817466" y="725725"/>
                    <a:pt x="813169" y="719399"/>
                    <a:pt x="821566" y="686447"/>
                  </a:cubicBezTo>
                  <a:cubicBezTo>
                    <a:pt x="829503" y="655217"/>
                    <a:pt x="839998" y="624636"/>
                    <a:pt x="844819" y="592616"/>
                  </a:cubicBezTo>
                  <a:cubicBezTo>
                    <a:pt x="848230" y="569828"/>
                    <a:pt x="845836" y="548162"/>
                    <a:pt x="832815" y="528611"/>
                  </a:cubicBezTo>
                  <a:cubicBezTo>
                    <a:pt x="824583" y="516243"/>
                    <a:pt x="814908" y="504534"/>
                    <a:pt x="797886" y="508194"/>
                  </a:cubicBezTo>
                  <a:cubicBezTo>
                    <a:pt x="781684" y="511681"/>
                    <a:pt x="778961" y="526004"/>
                    <a:pt x="778141" y="539464"/>
                  </a:cubicBezTo>
                  <a:cubicBezTo>
                    <a:pt x="774534" y="598263"/>
                    <a:pt x="756233" y="652865"/>
                    <a:pt x="729568" y="704548"/>
                  </a:cubicBezTo>
                  <a:cubicBezTo>
                    <a:pt x="715006" y="732728"/>
                    <a:pt x="706118" y="764886"/>
                    <a:pt x="679420" y="785715"/>
                  </a:cubicBezTo>
                  <a:cubicBezTo>
                    <a:pt x="647574" y="791048"/>
                    <a:pt x="630552" y="811685"/>
                    <a:pt x="627174" y="841964"/>
                  </a:cubicBezTo>
                  <a:cubicBezTo>
                    <a:pt x="618614" y="918809"/>
                    <a:pt x="622976" y="993404"/>
                    <a:pt x="677715" y="1055250"/>
                  </a:cubicBezTo>
                  <a:cubicBezTo>
                    <a:pt x="708053" y="1089547"/>
                    <a:pt x="713956" y="1088606"/>
                    <a:pt x="739047" y="1050872"/>
                  </a:cubicBezTo>
                  <a:cubicBezTo>
                    <a:pt x="741539" y="1047113"/>
                    <a:pt x="744950" y="1044296"/>
                    <a:pt x="748623" y="1041705"/>
                  </a:cubicBezTo>
                  <a:cubicBezTo>
                    <a:pt x="761710" y="1033935"/>
                    <a:pt x="776043" y="1032731"/>
                    <a:pt x="790277" y="1035755"/>
                  </a:cubicBezTo>
                  <a:cubicBezTo>
                    <a:pt x="829109" y="1044001"/>
                    <a:pt x="867056" y="1038248"/>
                    <a:pt x="904872" y="1029812"/>
                  </a:cubicBezTo>
                  <a:cubicBezTo>
                    <a:pt x="929962" y="1019727"/>
                    <a:pt x="955708" y="1027290"/>
                    <a:pt x="981028" y="1028087"/>
                  </a:cubicBezTo>
                  <a:cubicBezTo>
                    <a:pt x="1006381" y="1028887"/>
                    <a:pt x="1030061" y="1028884"/>
                    <a:pt x="1048132" y="1007362"/>
                  </a:cubicBezTo>
                  <a:cubicBezTo>
                    <a:pt x="1051674" y="1003154"/>
                    <a:pt x="1057184" y="1000898"/>
                    <a:pt x="1063121" y="1003955"/>
                  </a:cubicBezTo>
                  <a:cubicBezTo>
                    <a:pt x="1071714" y="1133427"/>
                    <a:pt x="1069254" y="1263142"/>
                    <a:pt x="1071812" y="1392749"/>
                  </a:cubicBezTo>
                  <a:cubicBezTo>
                    <a:pt x="1072075" y="1405523"/>
                    <a:pt x="1067680" y="1419305"/>
                    <a:pt x="1076666" y="1431135"/>
                  </a:cubicBezTo>
                  <a:cubicBezTo>
                    <a:pt x="1081520" y="1434556"/>
                    <a:pt x="1087096" y="1434044"/>
                    <a:pt x="1092606" y="1434320"/>
                  </a:cubicBezTo>
                  <a:cubicBezTo>
                    <a:pt x="1125338" y="1435966"/>
                    <a:pt x="1126912" y="1438209"/>
                    <a:pt x="1120222" y="1472667"/>
                  </a:cubicBezTo>
                  <a:cubicBezTo>
                    <a:pt x="1069090" y="1488065"/>
                    <a:pt x="1072468" y="1529925"/>
                    <a:pt x="1073944" y="1569964"/>
                  </a:cubicBezTo>
                  <a:cubicBezTo>
                    <a:pt x="1077453" y="1664727"/>
                    <a:pt x="1064367" y="1758997"/>
                    <a:pt x="1066368" y="1853750"/>
                  </a:cubicBezTo>
                  <a:cubicBezTo>
                    <a:pt x="1067220" y="1893894"/>
                    <a:pt x="1051904" y="1907571"/>
                    <a:pt x="1011366" y="1908719"/>
                  </a:cubicBezTo>
                  <a:cubicBezTo>
                    <a:pt x="961218" y="1910129"/>
                    <a:pt x="911070" y="1909342"/>
                    <a:pt x="860923" y="1909079"/>
                  </a:cubicBezTo>
                  <a:cubicBezTo>
                    <a:pt x="826354" y="1908916"/>
                    <a:pt x="792015" y="1912359"/>
                    <a:pt x="757610" y="1914327"/>
                  </a:cubicBezTo>
                  <a:cubicBezTo>
                    <a:pt x="699165" y="1917672"/>
                    <a:pt x="708742" y="1923018"/>
                    <a:pt x="703822" y="1968706"/>
                  </a:cubicBezTo>
                  <a:cubicBezTo>
                    <a:pt x="716810" y="1965033"/>
                    <a:pt x="729634" y="1961490"/>
                    <a:pt x="743048" y="1963327"/>
                  </a:cubicBezTo>
                  <a:cubicBezTo>
                    <a:pt x="825206" y="1974478"/>
                    <a:pt x="907758" y="1968017"/>
                    <a:pt x="990113" y="1968739"/>
                  </a:cubicBezTo>
                  <a:cubicBezTo>
                    <a:pt x="1060891" y="1969362"/>
                    <a:pt x="1097854" y="1929545"/>
                    <a:pt x="1100707" y="1859653"/>
                  </a:cubicBezTo>
                  <a:cubicBezTo>
                    <a:pt x="1104446" y="1767492"/>
                    <a:pt x="1099887" y="1675196"/>
                    <a:pt x="1107168" y="1583156"/>
                  </a:cubicBezTo>
                  <a:cubicBezTo>
                    <a:pt x="1108414" y="1567531"/>
                    <a:pt x="1108414" y="1551647"/>
                    <a:pt x="1122747" y="1540919"/>
                  </a:cubicBezTo>
                  <a:cubicBezTo>
                    <a:pt x="1166663" y="1528777"/>
                    <a:pt x="1211268" y="1534904"/>
                    <a:pt x="1255676" y="1535520"/>
                  </a:cubicBezTo>
                  <a:cubicBezTo>
                    <a:pt x="1269845" y="1552575"/>
                    <a:pt x="1266466" y="1573480"/>
                    <a:pt x="1266860" y="1592975"/>
                  </a:cubicBezTo>
                  <a:cubicBezTo>
                    <a:pt x="1268008" y="1647551"/>
                    <a:pt x="1268631" y="1702201"/>
                    <a:pt x="1266893" y="1756734"/>
                  </a:cubicBezTo>
                  <a:cubicBezTo>
                    <a:pt x="1265187" y="1809309"/>
                    <a:pt x="1273682" y="1861129"/>
                    <a:pt x="1275092" y="1913442"/>
                  </a:cubicBezTo>
                  <a:cubicBezTo>
                    <a:pt x="1276109" y="1951094"/>
                    <a:pt x="1301199" y="1976380"/>
                    <a:pt x="1338720" y="1984678"/>
                  </a:cubicBezTo>
                  <a:cubicBezTo>
                    <a:pt x="1386703" y="1995272"/>
                    <a:pt x="1434030" y="1981529"/>
                    <a:pt x="1481685" y="1980414"/>
                  </a:cubicBezTo>
                  <a:cubicBezTo>
                    <a:pt x="1524289" y="1979464"/>
                    <a:pt x="1531439" y="1983366"/>
                    <a:pt x="1531734" y="2025019"/>
                  </a:cubicBezTo>
                  <a:cubicBezTo>
                    <a:pt x="1531866" y="2043976"/>
                    <a:pt x="1532620" y="2062966"/>
                    <a:pt x="1531308" y="2081858"/>
                  </a:cubicBezTo>
                  <a:cubicBezTo>
                    <a:pt x="1530193" y="2097732"/>
                    <a:pt x="1528061" y="2113869"/>
                    <a:pt x="1506513" y="2114819"/>
                  </a:cubicBezTo>
                  <a:cubicBezTo>
                    <a:pt x="1485129" y="2115771"/>
                    <a:pt x="1463155" y="2118099"/>
                    <a:pt x="1452462" y="2092911"/>
                  </a:cubicBezTo>
                  <a:cubicBezTo>
                    <a:pt x="1449838" y="2086712"/>
                    <a:pt x="1448986" y="2080021"/>
                    <a:pt x="1447903" y="2073429"/>
                  </a:cubicBezTo>
                  <a:cubicBezTo>
                    <a:pt x="1444263" y="2051159"/>
                    <a:pt x="1433866" y="2044633"/>
                    <a:pt x="1413532" y="2057358"/>
                  </a:cubicBezTo>
                  <a:cubicBezTo>
                    <a:pt x="1396017" y="2068312"/>
                    <a:pt x="1378897" y="2068115"/>
                    <a:pt x="1360071" y="2057489"/>
                  </a:cubicBezTo>
                  <a:cubicBezTo>
                    <a:pt x="1339835" y="2046076"/>
                    <a:pt x="1300543" y="2059588"/>
                    <a:pt x="1287720" y="2080185"/>
                  </a:cubicBezTo>
                  <a:cubicBezTo>
                    <a:pt x="1283620" y="2086745"/>
                    <a:pt x="1281357" y="2094682"/>
                    <a:pt x="1275125" y="2099667"/>
                  </a:cubicBezTo>
                  <a:cubicBezTo>
                    <a:pt x="1262662" y="2109638"/>
                    <a:pt x="1248428" y="2118395"/>
                    <a:pt x="1232422" y="2112458"/>
                  </a:cubicBezTo>
                  <a:cubicBezTo>
                    <a:pt x="1218221" y="2107211"/>
                    <a:pt x="1216548" y="2092091"/>
                    <a:pt x="1215335" y="2078578"/>
                  </a:cubicBezTo>
                  <a:cubicBezTo>
                    <a:pt x="1213301" y="2056374"/>
                    <a:pt x="1215958" y="2033973"/>
                    <a:pt x="1213236" y="2011802"/>
                  </a:cubicBezTo>
                  <a:cubicBezTo>
                    <a:pt x="1209497" y="1981529"/>
                    <a:pt x="1196804" y="1970050"/>
                    <a:pt x="1167745" y="1969460"/>
                  </a:cubicBezTo>
                  <a:cubicBezTo>
                    <a:pt x="1140064" y="1968902"/>
                    <a:pt x="1131865" y="1976741"/>
                    <a:pt x="1127896" y="2010949"/>
                  </a:cubicBezTo>
                  <a:cubicBezTo>
                    <a:pt x="1122222" y="2059621"/>
                    <a:pt x="1114941" y="2108063"/>
                    <a:pt x="1110809" y="2156932"/>
                  </a:cubicBezTo>
                  <a:cubicBezTo>
                    <a:pt x="1105660" y="2178414"/>
                    <a:pt x="1100838" y="2199963"/>
                    <a:pt x="1097886" y="2221904"/>
                  </a:cubicBezTo>
                  <a:cubicBezTo>
                    <a:pt x="1091163" y="2250077"/>
                    <a:pt x="1089719" y="2279103"/>
                    <a:pt x="1083324" y="2307342"/>
                  </a:cubicBezTo>
                  <a:cubicBezTo>
                    <a:pt x="1007069" y="2645257"/>
                    <a:pt x="955512" y="2988518"/>
                    <a:pt x="868827" y="3324005"/>
                  </a:cubicBezTo>
                  <a:cubicBezTo>
                    <a:pt x="835111" y="3454442"/>
                    <a:pt x="803396" y="3585370"/>
                    <a:pt x="769253" y="3715676"/>
                  </a:cubicBezTo>
                  <a:cubicBezTo>
                    <a:pt x="734225" y="3849359"/>
                    <a:pt x="705166" y="3984420"/>
                    <a:pt x="671746" y="4118464"/>
                  </a:cubicBezTo>
                  <a:cubicBezTo>
                    <a:pt x="667154" y="4136864"/>
                    <a:pt x="663186" y="4155362"/>
                    <a:pt x="657708" y="4173532"/>
                  </a:cubicBezTo>
                  <a:cubicBezTo>
                    <a:pt x="643802" y="4219449"/>
                    <a:pt x="643113" y="4219941"/>
                    <a:pt x="594376" y="4216005"/>
                  </a:cubicBezTo>
                  <a:cubicBezTo>
                    <a:pt x="523270" y="4209806"/>
                    <a:pt x="454592" y="4189799"/>
                    <a:pt x="384208" y="4179632"/>
                  </a:cubicBezTo>
                  <a:cubicBezTo>
                    <a:pt x="375189" y="4178353"/>
                    <a:pt x="367711" y="4173367"/>
                    <a:pt x="360167" y="4168645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A95EF75A-8135-76E8-F1EE-6C5E66A47EF2}"/>
                </a:ext>
              </a:extLst>
            </p:cNvPr>
            <p:cNvSpPr/>
            <p:nvPr/>
          </p:nvSpPr>
          <p:spPr>
            <a:xfrm>
              <a:off x="18807256" y="3541431"/>
              <a:ext cx="525563" cy="2833905"/>
            </a:xfrm>
            <a:custGeom>
              <a:avLst/>
              <a:gdLst>
                <a:gd name="connsiteX0" fmla="*/ 25667 w 525563"/>
                <a:gd name="connsiteY0" fmla="*/ 724833 h 2833905"/>
                <a:gd name="connsiteX1" fmla="*/ 43968 w 525563"/>
                <a:gd name="connsiteY1" fmla="*/ 553498 h 2833905"/>
                <a:gd name="connsiteX2" fmla="*/ 77159 w 525563"/>
                <a:gd name="connsiteY2" fmla="*/ 521979 h 2833905"/>
                <a:gd name="connsiteX3" fmla="*/ 142394 w 525563"/>
                <a:gd name="connsiteY3" fmla="*/ 552382 h 2833905"/>
                <a:gd name="connsiteX4" fmla="*/ 146855 w 525563"/>
                <a:gd name="connsiteY4" fmla="*/ 638575 h 2833905"/>
                <a:gd name="connsiteX5" fmla="*/ 161351 w 525563"/>
                <a:gd name="connsiteY5" fmla="*/ 669503 h 2833905"/>
                <a:gd name="connsiteX6" fmla="*/ 200085 w 525563"/>
                <a:gd name="connsiteY6" fmla="*/ 641329 h 2833905"/>
                <a:gd name="connsiteX7" fmla="*/ 226979 w 525563"/>
                <a:gd name="connsiteY7" fmla="*/ 615911 h 2833905"/>
                <a:gd name="connsiteX8" fmla="*/ 254103 w 525563"/>
                <a:gd name="connsiteY8" fmla="*/ 605711 h 2833905"/>
                <a:gd name="connsiteX9" fmla="*/ 283555 w 525563"/>
                <a:gd name="connsiteY9" fmla="*/ 607220 h 2833905"/>
                <a:gd name="connsiteX10" fmla="*/ 335244 w 525563"/>
                <a:gd name="connsiteY10" fmla="*/ 610795 h 2833905"/>
                <a:gd name="connsiteX11" fmla="*/ 379816 w 525563"/>
                <a:gd name="connsiteY11" fmla="*/ 632245 h 2833905"/>
                <a:gd name="connsiteX12" fmla="*/ 426192 w 525563"/>
                <a:gd name="connsiteY12" fmla="*/ 669667 h 2833905"/>
                <a:gd name="connsiteX13" fmla="*/ 447904 w 525563"/>
                <a:gd name="connsiteY13" fmla="*/ 647791 h 2833905"/>
                <a:gd name="connsiteX14" fmla="*/ 447904 w 525563"/>
                <a:gd name="connsiteY14" fmla="*/ 577669 h 2833905"/>
                <a:gd name="connsiteX15" fmla="*/ 414549 w 525563"/>
                <a:gd name="connsiteY15" fmla="*/ 551169 h 2833905"/>
                <a:gd name="connsiteX16" fmla="*/ 253054 w 525563"/>
                <a:gd name="connsiteY16" fmla="*/ 556285 h 2833905"/>
                <a:gd name="connsiteX17" fmla="*/ 187130 w 525563"/>
                <a:gd name="connsiteY17" fmla="*/ 486689 h 2833905"/>
                <a:gd name="connsiteX18" fmla="*/ 178930 w 525563"/>
                <a:gd name="connsiteY18" fmla="*/ 110666 h 2833905"/>
                <a:gd name="connsiteX19" fmla="*/ 180242 w 525563"/>
                <a:gd name="connsiteY19" fmla="*/ 100777 h 2833905"/>
                <a:gd name="connsiteX20" fmla="*/ 179685 w 525563"/>
                <a:gd name="connsiteY20" fmla="*/ 71515 h 2833905"/>
                <a:gd name="connsiteX21" fmla="*/ 220452 w 525563"/>
                <a:gd name="connsiteY21" fmla="*/ 1020 h 2833905"/>
                <a:gd name="connsiteX22" fmla="*/ 233604 w 525563"/>
                <a:gd name="connsiteY22" fmla="*/ 0 h 2833905"/>
                <a:gd name="connsiteX23" fmla="*/ 248888 w 525563"/>
                <a:gd name="connsiteY23" fmla="*/ 29948 h 2833905"/>
                <a:gd name="connsiteX24" fmla="*/ 254956 w 525563"/>
                <a:gd name="connsiteY24" fmla="*/ 242296 h 2833905"/>
                <a:gd name="connsiteX25" fmla="*/ 263647 w 525563"/>
                <a:gd name="connsiteY25" fmla="*/ 415189 h 2833905"/>
                <a:gd name="connsiteX26" fmla="*/ 304119 w 525563"/>
                <a:gd name="connsiteY26" fmla="*/ 448906 h 2833905"/>
                <a:gd name="connsiteX27" fmla="*/ 479390 w 525563"/>
                <a:gd name="connsiteY27" fmla="*/ 427456 h 2833905"/>
                <a:gd name="connsiteX28" fmla="*/ 521306 w 525563"/>
                <a:gd name="connsiteY28" fmla="*/ 480785 h 2833905"/>
                <a:gd name="connsiteX29" fmla="*/ 465353 w 525563"/>
                <a:gd name="connsiteY29" fmla="*/ 543691 h 2833905"/>
                <a:gd name="connsiteX30" fmla="*/ 419469 w 525563"/>
                <a:gd name="connsiteY30" fmla="*/ 1256779 h 2833905"/>
                <a:gd name="connsiteX31" fmla="*/ 366369 w 525563"/>
                <a:gd name="connsiteY31" fmla="*/ 2048646 h 2833905"/>
                <a:gd name="connsiteX32" fmla="*/ 319764 w 525563"/>
                <a:gd name="connsiteY32" fmla="*/ 2777215 h 2833905"/>
                <a:gd name="connsiteX33" fmla="*/ 281161 w 525563"/>
                <a:gd name="connsiteY33" fmla="*/ 2823230 h 2833905"/>
                <a:gd name="connsiteX34" fmla="*/ 199101 w 525563"/>
                <a:gd name="connsiteY34" fmla="*/ 2830413 h 2833905"/>
                <a:gd name="connsiteX35" fmla="*/ 152791 w 525563"/>
                <a:gd name="connsiteY35" fmla="*/ 2825657 h 2833905"/>
                <a:gd name="connsiteX36" fmla="*/ 79258 w 525563"/>
                <a:gd name="connsiteY36" fmla="*/ 2826936 h 2833905"/>
                <a:gd name="connsiteX37" fmla="*/ 3594 w 525563"/>
                <a:gd name="connsiteY37" fmla="*/ 2752288 h 2833905"/>
                <a:gd name="connsiteX38" fmla="*/ 2676 w 525563"/>
                <a:gd name="connsiteY38" fmla="*/ 2414603 h 2833905"/>
                <a:gd name="connsiteX39" fmla="*/ 3758 w 525563"/>
                <a:gd name="connsiteY39" fmla="*/ 1726671 h 2833905"/>
                <a:gd name="connsiteX40" fmla="*/ 8448 w 525563"/>
                <a:gd name="connsiteY40" fmla="*/ 1028933 h 2833905"/>
                <a:gd name="connsiteX41" fmla="*/ 15696 w 525563"/>
                <a:gd name="connsiteY41" fmla="*/ 858975 h 2833905"/>
                <a:gd name="connsiteX42" fmla="*/ 25667 w 525563"/>
                <a:gd name="connsiteY42" fmla="*/ 724833 h 283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5563" h="2833905">
                  <a:moveTo>
                    <a:pt x="25667" y="724833"/>
                  </a:moveTo>
                  <a:cubicBezTo>
                    <a:pt x="26159" y="667109"/>
                    <a:pt x="37015" y="610500"/>
                    <a:pt x="43968" y="553498"/>
                  </a:cubicBezTo>
                  <a:cubicBezTo>
                    <a:pt x="46428" y="533556"/>
                    <a:pt x="52823" y="519617"/>
                    <a:pt x="77159" y="521979"/>
                  </a:cubicBezTo>
                  <a:cubicBezTo>
                    <a:pt x="102741" y="524471"/>
                    <a:pt x="131997" y="515649"/>
                    <a:pt x="142394" y="552382"/>
                  </a:cubicBezTo>
                  <a:cubicBezTo>
                    <a:pt x="150528" y="581080"/>
                    <a:pt x="144690" y="609877"/>
                    <a:pt x="146855" y="638575"/>
                  </a:cubicBezTo>
                  <a:cubicBezTo>
                    <a:pt x="147805" y="651202"/>
                    <a:pt x="145051" y="671044"/>
                    <a:pt x="161351" y="669503"/>
                  </a:cubicBezTo>
                  <a:cubicBezTo>
                    <a:pt x="175651" y="668125"/>
                    <a:pt x="199790" y="666781"/>
                    <a:pt x="200085" y="641329"/>
                  </a:cubicBezTo>
                  <a:cubicBezTo>
                    <a:pt x="200315" y="622799"/>
                    <a:pt x="209072" y="614829"/>
                    <a:pt x="226979" y="615911"/>
                  </a:cubicBezTo>
                  <a:cubicBezTo>
                    <a:pt x="237573" y="616535"/>
                    <a:pt x="246526" y="613484"/>
                    <a:pt x="254103" y="605711"/>
                  </a:cubicBezTo>
                  <a:cubicBezTo>
                    <a:pt x="264237" y="595282"/>
                    <a:pt x="273650" y="592166"/>
                    <a:pt x="283555" y="607220"/>
                  </a:cubicBezTo>
                  <a:cubicBezTo>
                    <a:pt x="298708" y="630146"/>
                    <a:pt x="317009" y="623455"/>
                    <a:pt x="335244" y="610795"/>
                  </a:cubicBezTo>
                  <a:cubicBezTo>
                    <a:pt x="364172" y="590723"/>
                    <a:pt x="380800" y="596856"/>
                    <a:pt x="379816" y="632245"/>
                  </a:cubicBezTo>
                  <a:cubicBezTo>
                    <a:pt x="378800" y="670093"/>
                    <a:pt x="399134" y="670618"/>
                    <a:pt x="426192" y="669667"/>
                  </a:cubicBezTo>
                  <a:cubicBezTo>
                    <a:pt x="441771" y="669077"/>
                    <a:pt x="448298" y="663468"/>
                    <a:pt x="447904" y="647791"/>
                  </a:cubicBezTo>
                  <a:cubicBezTo>
                    <a:pt x="447314" y="624439"/>
                    <a:pt x="447511" y="601054"/>
                    <a:pt x="447904" y="577669"/>
                  </a:cubicBezTo>
                  <a:cubicBezTo>
                    <a:pt x="448298" y="553793"/>
                    <a:pt x="438426" y="549660"/>
                    <a:pt x="414549" y="551169"/>
                  </a:cubicBezTo>
                  <a:cubicBezTo>
                    <a:pt x="360925" y="554481"/>
                    <a:pt x="307629" y="570126"/>
                    <a:pt x="253054" y="556285"/>
                  </a:cubicBezTo>
                  <a:cubicBezTo>
                    <a:pt x="221600" y="548315"/>
                    <a:pt x="189983" y="518109"/>
                    <a:pt x="187130" y="486689"/>
                  </a:cubicBezTo>
                  <a:cubicBezTo>
                    <a:pt x="175880" y="361532"/>
                    <a:pt x="182834" y="235983"/>
                    <a:pt x="178930" y="110666"/>
                  </a:cubicBezTo>
                  <a:cubicBezTo>
                    <a:pt x="178832" y="107386"/>
                    <a:pt x="179783" y="104074"/>
                    <a:pt x="180242" y="100777"/>
                  </a:cubicBezTo>
                  <a:cubicBezTo>
                    <a:pt x="171649" y="91151"/>
                    <a:pt x="175913" y="81342"/>
                    <a:pt x="179685" y="71515"/>
                  </a:cubicBezTo>
                  <a:cubicBezTo>
                    <a:pt x="182735" y="41929"/>
                    <a:pt x="200216" y="20682"/>
                    <a:pt x="220452" y="1020"/>
                  </a:cubicBezTo>
                  <a:cubicBezTo>
                    <a:pt x="224847" y="679"/>
                    <a:pt x="229210" y="341"/>
                    <a:pt x="233604" y="0"/>
                  </a:cubicBezTo>
                  <a:cubicBezTo>
                    <a:pt x="247084" y="5717"/>
                    <a:pt x="249544" y="16556"/>
                    <a:pt x="248888" y="29948"/>
                  </a:cubicBezTo>
                  <a:cubicBezTo>
                    <a:pt x="245280" y="100879"/>
                    <a:pt x="251053" y="171545"/>
                    <a:pt x="254956" y="242296"/>
                  </a:cubicBezTo>
                  <a:cubicBezTo>
                    <a:pt x="258170" y="299905"/>
                    <a:pt x="258891" y="357630"/>
                    <a:pt x="263647" y="415189"/>
                  </a:cubicBezTo>
                  <a:cubicBezTo>
                    <a:pt x="266501" y="449627"/>
                    <a:pt x="269157" y="452972"/>
                    <a:pt x="304119" y="448906"/>
                  </a:cubicBezTo>
                  <a:cubicBezTo>
                    <a:pt x="362565" y="442083"/>
                    <a:pt x="421076" y="435721"/>
                    <a:pt x="479390" y="427456"/>
                  </a:cubicBezTo>
                  <a:cubicBezTo>
                    <a:pt x="520224" y="421683"/>
                    <a:pt x="533277" y="440181"/>
                    <a:pt x="521306" y="480785"/>
                  </a:cubicBezTo>
                  <a:cubicBezTo>
                    <a:pt x="486278" y="487180"/>
                    <a:pt x="467616" y="505252"/>
                    <a:pt x="465353" y="543691"/>
                  </a:cubicBezTo>
                  <a:cubicBezTo>
                    <a:pt x="451480" y="781507"/>
                    <a:pt x="441738" y="1019749"/>
                    <a:pt x="419469" y="1256779"/>
                  </a:cubicBezTo>
                  <a:cubicBezTo>
                    <a:pt x="394707" y="1520439"/>
                    <a:pt x="391165" y="1785314"/>
                    <a:pt x="366369" y="2048646"/>
                  </a:cubicBezTo>
                  <a:cubicBezTo>
                    <a:pt x="343542" y="2291153"/>
                    <a:pt x="334490" y="2534315"/>
                    <a:pt x="319764" y="2777215"/>
                  </a:cubicBezTo>
                  <a:cubicBezTo>
                    <a:pt x="317993" y="2806011"/>
                    <a:pt x="313073" y="2823689"/>
                    <a:pt x="281161" y="2823230"/>
                  </a:cubicBezTo>
                  <a:cubicBezTo>
                    <a:pt x="255054" y="2839957"/>
                    <a:pt x="226881" y="2832577"/>
                    <a:pt x="199101" y="2830413"/>
                  </a:cubicBezTo>
                  <a:cubicBezTo>
                    <a:pt x="184014" y="2825460"/>
                    <a:pt x="168402" y="2825854"/>
                    <a:pt x="152791" y="2825657"/>
                  </a:cubicBezTo>
                  <a:cubicBezTo>
                    <a:pt x="128258" y="2825394"/>
                    <a:pt x="103791" y="2827231"/>
                    <a:pt x="79258" y="2826936"/>
                  </a:cubicBezTo>
                  <a:cubicBezTo>
                    <a:pt x="12908" y="2826149"/>
                    <a:pt x="3856" y="2816966"/>
                    <a:pt x="3594" y="2752288"/>
                  </a:cubicBezTo>
                  <a:cubicBezTo>
                    <a:pt x="3135" y="2639727"/>
                    <a:pt x="4709" y="2527165"/>
                    <a:pt x="2676" y="2414603"/>
                  </a:cubicBezTo>
                  <a:cubicBezTo>
                    <a:pt x="1528" y="2185282"/>
                    <a:pt x="-3293" y="1955796"/>
                    <a:pt x="3758" y="1726671"/>
                  </a:cubicBezTo>
                  <a:cubicBezTo>
                    <a:pt x="10941" y="1494005"/>
                    <a:pt x="5660" y="1261502"/>
                    <a:pt x="8448" y="1028933"/>
                  </a:cubicBezTo>
                  <a:cubicBezTo>
                    <a:pt x="9137" y="972160"/>
                    <a:pt x="18944" y="915847"/>
                    <a:pt x="15696" y="858975"/>
                  </a:cubicBezTo>
                  <a:cubicBezTo>
                    <a:pt x="17599" y="814141"/>
                    <a:pt x="18287" y="769241"/>
                    <a:pt x="25667" y="724833"/>
                  </a:cubicBezTo>
                  <a:close/>
                </a:path>
              </a:pathLst>
            </a:custGeom>
            <a:solidFill>
              <a:srgbClr val="323E4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6B71FC67-D5ED-2BC6-0ABA-CD059F76C5D3}"/>
                </a:ext>
              </a:extLst>
            </p:cNvPr>
            <p:cNvSpPr/>
            <p:nvPr/>
          </p:nvSpPr>
          <p:spPr>
            <a:xfrm>
              <a:off x="18974117" y="2156403"/>
              <a:ext cx="557479" cy="1865813"/>
            </a:xfrm>
            <a:custGeom>
              <a:avLst/>
              <a:gdLst>
                <a:gd name="connsiteX0" fmla="*/ 354445 w 557479"/>
                <a:gd name="connsiteY0" fmla="*/ 1865813 h 1865813"/>
                <a:gd name="connsiteX1" fmla="*/ 295639 w 557479"/>
                <a:gd name="connsiteY1" fmla="*/ 1825111 h 1865813"/>
                <a:gd name="connsiteX2" fmla="*/ 121581 w 557479"/>
                <a:gd name="connsiteY2" fmla="*/ 1847020 h 1865813"/>
                <a:gd name="connsiteX3" fmla="*/ 86192 w 557479"/>
                <a:gd name="connsiteY3" fmla="*/ 1815141 h 1865813"/>
                <a:gd name="connsiteX4" fmla="*/ 72844 w 557479"/>
                <a:gd name="connsiteY4" fmla="*/ 1489870 h 1865813"/>
                <a:gd name="connsiteX5" fmla="*/ 74779 w 557479"/>
                <a:gd name="connsiteY5" fmla="*/ 1406081 h 1865813"/>
                <a:gd name="connsiteX6" fmla="*/ 66743 w 557479"/>
                <a:gd name="connsiteY6" fmla="*/ 1385025 h 1865813"/>
                <a:gd name="connsiteX7" fmla="*/ 71368 w 557479"/>
                <a:gd name="connsiteY7" fmla="*/ 1339263 h 1865813"/>
                <a:gd name="connsiteX8" fmla="*/ 58872 w 557479"/>
                <a:gd name="connsiteY8" fmla="*/ 724417 h 1865813"/>
                <a:gd name="connsiteX9" fmla="*/ 39685 w 557479"/>
                <a:gd name="connsiteY9" fmla="*/ 261641 h 1865813"/>
                <a:gd name="connsiteX10" fmla="*/ 4985 w 557479"/>
                <a:gd name="connsiteY10" fmla="*/ 60982 h 1865813"/>
                <a:gd name="connsiteX11" fmla="*/ 0 w 557479"/>
                <a:gd name="connsiteY11" fmla="*/ 175 h 1865813"/>
                <a:gd name="connsiteX12" fmla="*/ 49295 w 557479"/>
                <a:gd name="connsiteY12" fmla="*/ 24402 h 1865813"/>
                <a:gd name="connsiteX13" fmla="*/ 224467 w 557479"/>
                <a:gd name="connsiteY13" fmla="*/ 114193 h 1865813"/>
                <a:gd name="connsiteX14" fmla="*/ 394228 w 557479"/>
                <a:gd name="connsiteY14" fmla="*/ 350651 h 1865813"/>
                <a:gd name="connsiteX15" fmla="*/ 438800 w 557479"/>
                <a:gd name="connsiteY15" fmla="*/ 589559 h 1865813"/>
                <a:gd name="connsiteX16" fmla="*/ 511710 w 557479"/>
                <a:gd name="connsiteY16" fmla="*/ 949485 h 1865813"/>
                <a:gd name="connsiteX17" fmla="*/ 553789 w 557479"/>
                <a:gd name="connsiteY17" fmla="*/ 1171801 h 1865813"/>
                <a:gd name="connsiteX18" fmla="*/ 555691 w 557479"/>
                <a:gd name="connsiteY18" fmla="*/ 1218160 h 1865813"/>
                <a:gd name="connsiteX19" fmla="*/ 497312 w 557479"/>
                <a:gd name="connsiteY19" fmla="*/ 1261817 h 1865813"/>
                <a:gd name="connsiteX20" fmla="*/ 433848 w 557479"/>
                <a:gd name="connsiteY20" fmla="*/ 1261411 h 1865813"/>
                <a:gd name="connsiteX21" fmla="*/ 386914 w 557479"/>
                <a:gd name="connsiteY21" fmla="*/ 1222221 h 1865813"/>
                <a:gd name="connsiteX22" fmla="*/ 375435 w 557479"/>
                <a:gd name="connsiteY22" fmla="*/ 1089829 h 1865813"/>
                <a:gd name="connsiteX23" fmla="*/ 361758 w 557479"/>
                <a:gd name="connsiteY23" fmla="*/ 917100 h 1865813"/>
                <a:gd name="connsiteX24" fmla="*/ 338013 w 557479"/>
                <a:gd name="connsiteY24" fmla="*/ 641334 h 1865813"/>
                <a:gd name="connsiteX25" fmla="*/ 324796 w 557479"/>
                <a:gd name="connsiteY25" fmla="*/ 529500 h 1865813"/>
                <a:gd name="connsiteX26" fmla="*/ 335291 w 557479"/>
                <a:gd name="connsiteY26" fmla="*/ 835542 h 1865813"/>
                <a:gd name="connsiteX27" fmla="*/ 344179 w 557479"/>
                <a:gd name="connsiteY27" fmla="*/ 982072 h 1865813"/>
                <a:gd name="connsiteX28" fmla="*/ 369860 w 557479"/>
                <a:gd name="connsiteY28" fmla="*/ 1544793 h 1865813"/>
                <a:gd name="connsiteX29" fmla="*/ 394589 w 557479"/>
                <a:gd name="connsiteY29" fmla="*/ 1820290 h 1865813"/>
                <a:gd name="connsiteX30" fmla="*/ 354445 w 557479"/>
                <a:gd name="connsiteY30" fmla="*/ 1865813 h 186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7479" h="1865813">
                  <a:moveTo>
                    <a:pt x="354445" y="1865813"/>
                  </a:moveTo>
                  <a:cubicBezTo>
                    <a:pt x="348738" y="1814944"/>
                    <a:pt x="349000" y="1816617"/>
                    <a:pt x="295639" y="1825111"/>
                  </a:cubicBezTo>
                  <a:cubicBezTo>
                    <a:pt x="237914" y="1834262"/>
                    <a:pt x="179633" y="1839772"/>
                    <a:pt x="121581" y="1847020"/>
                  </a:cubicBezTo>
                  <a:cubicBezTo>
                    <a:pt x="97278" y="1850070"/>
                    <a:pt x="86750" y="1843478"/>
                    <a:pt x="86192" y="1815141"/>
                  </a:cubicBezTo>
                  <a:cubicBezTo>
                    <a:pt x="84126" y="1706679"/>
                    <a:pt x="73106" y="1598532"/>
                    <a:pt x="72844" y="1489870"/>
                  </a:cubicBezTo>
                  <a:cubicBezTo>
                    <a:pt x="72778" y="1461939"/>
                    <a:pt x="59429" y="1434268"/>
                    <a:pt x="74779" y="1406081"/>
                  </a:cubicBezTo>
                  <a:cubicBezTo>
                    <a:pt x="77107" y="1401788"/>
                    <a:pt x="69662" y="1392178"/>
                    <a:pt x="66743" y="1385025"/>
                  </a:cubicBezTo>
                  <a:cubicBezTo>
                    <a:pt x="75566" y="1370525"/>
                    <a:pt x="71696" y="1354543"/>
                    <a:pt x="71368" y="1339263"/>
                  </a:cubicBezTo>
                  <a:cubicBezTo>
                    <a:pt x="66776" y="1134300"/>
                    <a:pt x="56117" y="929271"/>
                    <a:pt x="58872" y="724417"/>
                  </a:cubicBezTo>
                  <a:cubicBezTo>
                    <a:pt x="60938" y="569392"/>
                    <a:pt x="55035" y="415551"/>
                    <a:pt x="39685" y="261641"/>
                  </a:cubicBezTo>
                  <a:cubicBezTo>
                    <a:pt x="32961" y="193891"/>
                    <a:pt x="18531" y="127479"/>
                    <a:pt x="4985" y="60982"/>
                  </a:cubicBezTo>
                  <a:cubicBezTo>
                    <a:pt x="918" y="40946"/>
                    <a:pt x="3870" y="21392"/>
                    <a:pt x="0" y="175"/>
                  </a:cubicBezTo>
                  <a:cubicBezTo>
                    <a:pt x="22401" y="-1990"/>
                    <a:pt x="33519" y="16515"/>
                    <a:pt x="49295" y="24402"/>
                  </a:cubicBezTo>
                  <a:cubicBezTo>
                    <a:pt x="108003" y="53770"/>
                    <a:pt x="163857" y="89877"/>
                    <a:pt x="224467" y="114193"/>
                  </a:cubicBezTo>
                  <a:cubicBezTo>
                    <a:pt x="333225" y="157804"/>
                    <a:pt x="386717" y="236974"/>
                    <a:pt x="394228" y="350651"/>
                  </a:cubicBezTo>
                  <a:cubicBezTo>
                    <a:pt x="399574" y="432130"/>
                    <a:pt x="423385" y="510055"/>
                    <a:pt x="438800" y="589559"/>
                  </a:cubicBezTo>
                  <a:cubicBezTo>
                    <a:pt x="462087" y="709747"/>
                    <a:pt x="492392" y="828717"/>
                    <a:pt x="511710" y="949485"/>
                  </a:cubicBezTo>
                  <a:cubicBezTo>
                    <a:pt x="523648" y="1024152"/>
                    <a:pt x="542015" y="1097301"/>
                    <a:pt x="553789" y="1171801"/>
                  </a:cubicBezTo>
                  <a:cubicBezTo>
                    <a:pt x="556183" y="1187045"/>
                    <a:pt x="559627" y="1202529"/>
                    <a:pt x="555691" y="1218160"/>
                  </a:cubicBezTo>
                  <a:cubicBezTo>
                    <a:pt x="544475" y="1256445"/>
                    <a:pt x="538768" y="1260899"/>
                    <a:pt x="497312" y="1261817"/>
                  </a:cubicBezTo>
                  <a:cubicBezTo>
                    <a:pt x="476157" y="1262286"/>
                    <a:pt x="455003" y="1262293"/>
                    <a:pt x="433848" y="1261411"/>
                  </a:cubicBezTo>
                  <a:cubicBezTo>
                    <a:pt x="408069" y="1260338"/>
                    <a:pt x="391539" y="1247390"/>
                    <a:pt x="386914" y="1222221"/>
                  </a:cubicBezTo>
                  <a:cubicBezTo>
                    <a:pt x="378944" y="1178544"/>
                    <a:pt x="370876" y="1135320"/>
                    <a:pt x="375435" y="1089829"/>
                  </a:cubicBezTo>
                  <a:cubicBezTo>
                    <a:pt x="381208" y="1031974"/>
                    <a:pt x="363333" y="974998"/>
                    <a:pt x="361758" y="917100"/>
                  </a:cubicBezTo>
                  <a:cubicBezTo>
                    <a:pt x="359299" y="824712"/>
                    <a:pt x="343720" y="733427"/>
                    <a:pt x="338013" y="641334"/>
                  </a:cubicBezTo>
                  <a:cubicBezTo>
                    <a:pt x="335684" y="603744"/>
                    <a:pt x="324533" y="567290"/>
                    <a:pt x="324796" y="529500"/>
                  </a:cubicBezTo>
                  <a:cubicBezTo>
                    <a:pt x="322172" y="631681"/>
                    <a:pt x="326731" y="733627"/>
                    <a:pt x="335291" y="835542"/>
                  </a:cubicBezTo>
                  <a:cubicBezTo>
                    <a:pt x="339358" y="884280"/>
                    <a:pt x="343228" y="933227"/>
                    <a:pt x="344179" y="982072"/>
                  </a:cubicBezTo>
                  <a:cubicBezTo>
                    <a:pt x="347852" y="1169892"/>
                    <a:pt x="358184" y="1357334"/>
                    <a:pt x="369860" y="1544793"/>
                  </a:cubicBezTo>
                  <a:cubicBezTo>
                    <a:pt x="375599" y="1636938"/>
                    <a:pt x="388686" y="1728260"/>
                    <a:pt x="394589" y="1820290"/>
                  </a:cubicBezTo>
                  <a:cubicBezTo>
                    <a:pt x="395639" y="1848201"/>
                    <a:pt x="380191" y="1861549"/>
                    <a:pt x="354445" y="1865813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52A1388F-AA86-AAFF-F836-1AC7ECADDC7F}"/>
                </a:ext>
              </a:extLst>
            </p:cNvPr>
            <p:cNvSpPr/>
            <p:nvPr/>
          </p:nvSpPr>
          <p:spPr>
            <a:xfrm>
              <a:off x="18496117" y="1465068"/>
              <a:ext cx="626564" cy="714587"/>
            </a:xfrm>
            <a:custGeom>
              <a:avLst/>
              <a:gdLst>
                <a:gd name="connsiteX0" fmla="*/ 584231 w 626564"/>
                <a:gd name="connsiteY0" fmla="*/ 190879 h 714587"/>
                <a:gd name="connsiteX1" fmla="*/ 595317 w 626564"/>
                <a:gd name="connsiteY1" fmla="*/ 213375 h 714587"/>
                <a:gd name="connsiteX2" fmla="*/ 591381 w 626564"/>
                <a:gd name="connsiteY2" fmla="*/ 351831 h 714587"/>
                <a:gd name="connsiteX3" fmla="*/ 524277 w 626564"/>
                <a:gd name="connsiteY3" fmla="*/ 445750 h 714587"/>
                <a:gd name="connsiteX4" fmla="*/ 445956 w 626564"/>
                <a:gd name="connsiteY4" fmla="*/ 535091 h 714587"/>
                <a:gd name="connsiteX5" fmla="*/ 417651 w 626564"/>
                <a:gd name="connsiteY5" fmla="*/ 552389 h 714587"/>
                <a:gd name="connsiteX6" fmla="*/ 184493 w 626564"/>
                <a:gd name="connsiteY6" fmla="*/ 507826 h 714587"/>
                <a:gd name="connsiteX7" fmla="*/ 145791 w 626564"/>
                <a:gd name="connsiteY7" fmla="*/ 467220 h 714587"/>
                <a:gd name="connsiteX8" fmla="*/ 307386 w 626564"/>
                <a:gd name="connsiteY8" fmla="*/ 620313 h 714587"/>
                <a:gd name="connsiteX9" fmla="*/ 392528 w 626564"/>
                <a:gd name="connsiteY9" fmla="*/ 599755 h 714587"/>
                <a:gd name="connsiteX10" fmla="*/ 417324 w 626564"/>
                <a:gd name="connsiteY10" fmla="*/ 585403 h 714587"/>
                <a:gd name="connsiteX11" fmla="*/ 352285 w 626564"/>
                <a:gd name="connsiteY11" fmla="*/ 713980 h 714587"/>
                <a:gd name="connsiteX12" fmla="*/ 337855 w 626564"/>
                <a:gd name="connsiteY12" fmla="*/ 709450 h 714587"/>
                <a:gd name="connsiteX13" fmla="*/ 142085 w 626564"/>
                <a:gd name="connsiteY13" fmla="*/ 583842 h 714587"/>
                <a:gd name="connsiteX14" fmla="*/ 130901 w 626564"/>
                <a:gd name="connsiteY14" fmla="*/ 551359 h 714587"/>
                <a:gd name="connsiteX15" fmla="*/ 130376 w 626564"/>
                <a:gd name="connsiteY15" fmla="*/ 401165 h 714587"/>
                <a:gd name="connsiteX16" fmla="*/ 103121 w 626564"/>
                <a:gd name="connsiteY16" fmla="*/ 371585 h 714587"/>
                <a:gd name="connsiteX17" fmla="*/ 10271 w 626564"/>
                <a:gd name="connsiteY17" fmla="*/ 315360 h 714587"/>
                <a:gd name="connsiteX18" fmla="*/ 22538 w 626564"/>
                <a:gd name="connsiteY18" fmla="*/ 208708 h 714587"/>
                <a:gd name="connsiteX19" fmla="*/ 30868 w 626564"/>
                <a:gd name="connsiteY19" fmla="*/ 170633 h 714587"/>
                <a:gd name="connsiteX20" fmla="*/ 98235 w 626564"/>
                <a:gd name="connsiteY20" fmla="*/ 236137 h 714587"/>
                <a:gd name="connsiteX21" fmla="*/ 120635 w 626564"/>
                <a:gd name="connsiteY21" fmla="*/ 285045 h 714587"/>
                <a:gd name="connsiteX22" fmla="*/ 121127 w 626564"/>
                <a:gd name="connsiteY22" fmla="*/ 182001 h 714587"/>
                <a:gd name="connsiteX23" fmla="*/ 140019 w 626564"/>
                <a:gd name="connsiteY23" fmla="*/ 130587 h 714587"/>
                <a:gd name="connsiteX24" fmla="*/ 187248 w 626564"/>
                <a:gd name="connsiteY24" fmla="*/ 41551 h 714587"/>
                <a:gd name="connsiteX25" fmla="*/ 232443 w 626564"/>
                <a:gd name="connsiteY25" fmla="*/ 11233 h 714587"/>
                <a:gd name="connsiteX26" fmla="*/ 465602 w 626564"/>
                <a:gd name="connsiteY26" fmla="*/ 3181 h 714587"/>
                <a:gd name="connsiteX27" fmla="*/ 500597 w 626564"/>
                <a:gd name="connsiteY27" fmla="*/ 24241 h 714587"/>
                <a:gd name="connsiteX28" fmla="*/ 545497 w 626564"/>
                <a:gd name="connsiteY28" fmla="*/ 133500 h 714587"/>
                <a:gd name="connsiteX29" fmla="*/ 559994 w 626564"/>
                <a:gd name="connsiteY29" fmla="*/ 257170 h 714587"/>
                <a:gd name="connsiteX30" fmla="*/ 559010 w 626564"/>
                <a:gd name="connsiteY30" fmla="*/ 287200 h 714587"/>
                <a:gd name="connsiteX31" fmla="*/ 584231 w 626564"/>
                <a:gd name="connsiteY31" fmla="*/ 190879 h 7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6564" h="714587">
                  <a:moveTo>
                    <a:pt x="584231" y="190879"/>
                  </a:moveTo>
                  <a:cubicBezTo>
                    <a:pt x="586199" y="199203"/>
                    <a:pt x="587642" y="206343"/>
                    <a:pt x="595317" y="213375"/>
                  </a:cubicBezTo>
                  <a:cubicBezTo>
                    <a:pt x="637035" y="251709"/>
                    <a:pt x="638216" y="321535"/>
                    <a:pt x="591381" y="351831"/>
                  </a:cubicBezTo>
                  <a:cubicBezTo>
                    <a:pt x="554090" y="375943"/>
                    <a:pt x="532837" y="403684"/>
                    <a:pt x="524277" y="445750"/>
                  </a:cubicBezTo>
                  <a:cubicBezTo>
                    <a:pt x="515356" y="489522"/>
                    <a:pt x="480197" y="512444"/>
                    <a:pt x="445956" y="535091"/>
                  </a:cubicBezTo>
                  <a:cubicBezTo>
                    <a:pt x="436740" y="541182"/>
                    <a:pt x="427097" y="546639"/>
                    <a:pt x="417651" y="552389"/>
                  </a:cubicBezTo>
                  <a:cubicBezTo>
                    <a:pt x="351007" y="583504"/>
                    <a:pt x="244217" y="563123"/>
                    <a:pt x="184493" y="507826"/>
                  </a:cubicBezTo>
                  <a:cubicBezTo>
                    <a:pt x="170717" y="495061"/>
                    <a:pt x="157959" y="481309"/>
                    <a:pt x="145791" y="467220"/>
                  </a:cubicBezTo>
                  <a:cubicBezTo>
                    <a:pt x="174522" y="544465"/>
                    <a:pt x="221554" y="602953"/>
                    <a:pt x="307386" y="620313"/>
                  </a:cubicBezTo>
                  <a:cubicBezTo>
                    <a:pt x="338445" y="626593"/>
                    <a:pt x="366651" y="617256"/>
                    <a:pt x="392528" y="599755"/>
                  </a:cubicBezTo>
                  <a:cubicBezTo>
                    <a:pt x="400433" y="594399"/>
                    <a:pt x="405221" y="583540"/>
                    <a:pt x="417324" y="585403"/>
                  </a:cubicBezTo>
                  <a:cubicBezTo>
                    <a:pt x="436641" y="640090"/>
                    <a:pt x="407550" y="697177"/>
                    <a:pt x="352285" y="713980"/>
                  </a:cubicBezTo>
                  <a:cubicBezTo>
                    <a:pt x="345431" y="716066"/>
                    <a:pt x="342348" y="712346"/>
                    <a:pt x="337855" y="709450"/>
                  </a:cubicBezTo>
                  <a:cubicBezTo>
                    <a:pt x="272686" y="667453"/>
                    <a:pt x="207582" y="625360"/>
                    <a:pt x="142085" y="583842"/>
                  </a:cubicBezTo>
                  <a:cubicBezTo>
                    <a:pt x="128868" y="575449"/>
                    <a:pt x="130999" y="563261"/>
                    <a:pt x="130901" y="551359"/>
                  </a:cubicBezTo>
                  <a:cubicBezTo>
                    <a:pt x="130475" y="501293"/>
                    <a:pt x="129622" y="451214"/>
                    <a:pt x="130376" y="401165"/>
                  </a:cubicBezTo>
                  <a:cubicBezTo>
                    <a:pt x="130704" y="380948"/>
                    <a:pt x="126670" y="368826"/>
                    <a:pt x="103121" y="371585"/>
                  </a:cubicBezTo>
                  <a:cubicBezTo>
                    <a:pt x="57861" y="376891"/>
                    <a:pt x="26703" y="352860"/>
                    <a:pt x="10271" y="315360"/>
                  </a:cubicBezTo>
                  <a:cubicBezTo>
                    <a:pt x="-5177" y="280082"/>
                    <a:pt x="-4816" y="241152"/>
                    <a:pt x="22538" y="208708"/>
                  </a:cubicBezTo>
                  <a:cubicBezTo>
                    <a:pt x="32606" y="196747"/>
                    <a:pt x="27785" y="183205"/>
                    <a:pt x="30868" y="170633"/>
                  </a:cubicBezTo>
                  <a:cubicBezTo>
                    <a:pt x="67110" y="178308"/>
                    <a:pt x="88330" y="200784"/>
                    <a:pt x="98235" y="236137"/>
                  </a:cubicBezTo>
                  <a:cubicBezTo>
                    <a:pt x="102597" y="251680"/>
                    <a:pt x="106565" y="268010"/>
                    <a:pt x="120635" y="285045"/>
                  </a:cubicBezTo>
                  <a:cubicBezTo>
                    <a:pt x="121423" y="247868"/>
                    <a:pt x="120799" y="214917"/>
                    <a:pt x="121127" y="182001"/>
                  </a:cubicBezTo>
                  <a:cubicBezTo>
                    <a:pt x="121357" y="162558"/>
                    <a:pt x="123292" y="142968"/>
                    <a:pt x="140019" y="130587"/>
                  </a:cubicBezTo>
                  <a:cubicBezTo>
                    <a:pt x="170291" y="108160"/>
                    <a:pt x="180557" y="76228"/>
                    <a:pt x="187248" y="41551"/>
                  </a:cubicBezTo>
                  <a:cubicBezTo>
                    <a:pt x="193741" y="7966"/>
                    <a:pt x="199547" y="3683"/>
                    <a:pt x="232443" y="11233"/>
                  </a:cubicBezTo>
                  <a:cubicBezTo>
                    <a:pt x="311026" y="29265"/>
                    <a:pt x="388789" y="33637"/>
                    <a:pt x="465602" y="3181"/>
                  </a:cubicBezTo>
                  <a:cubicBezTo>
                    <a:pt x="486035" y="-4930"/>
                    <a:pt x="497809" y="2604"/>
                    <a:pt x="500597" y="24241"/>
                  </a:cubicBezTo>
                  <a:cubicBezTo>
                    <a:pt x="505746" y="64729"/>
                    <a:pt x="520505" y="99731"/>
                    <a:pt x="545497" y="133500"/>
                  </a:cubicBezTo>
                  <a:cubicBezTo>
                    <a:pt x="571965" y="169302"/>
                    <a:pt x="557894" y="215441"/>
                    <a:pt x="559994" y="257170"/>
                  </a:cubicBezTo>
                  <a:cubicBezTo>
                    <a:pt x="560518" y="267800"/>
                    <a:pt x="557042" y="278633"/>
                    <a:pt x="559010" y="287200"/>
                  </a:cubicBezTo>
                  <a:cubicBezTo>
                    <a:pt x="564487" y="255304"/>
                    <a:pt x="555533" y="218757"/>
                    <a:pt x="584231" y="190879"/>
                  </a:cubicBezTo>
                  <a:close/>
                </a:path>
              </a:pathLst>
            </a:custGeom>
            <a:solidFill>
              <a:srgbClr val="E6B9B2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271F5B7D-09DD-2CAC-E041-8EF24A2370C5}"/>
                </a:ext>
              </a:extLst>
            </p:cNvPr>
            <p:cNvSpPr/>
            <p:nvPr/>
          </p:nvSpPr>
          <p:spPr>
            <a:xfrm>
              <a:off x="18507453" y="1252143"/>
              <a:ext cx="602863" cy="529055"/>
            </a:xfrm>
            <a:custGeom>
              <a:avLst/>
              <a:gdLst>
                <a:gd name="connsiteX0" fmla="*/ 572896 w 602863"/>
                <a:gd name="connsiteY0" fmla="*/ 403804 h 529055"/>
                <a:gd name="connsiteX1" fmla="*/ 537606 w 602863"/>
                <a:gd name="connsiteY1" fmla="*/ 512004 h 529055"/>
                <a:gd name="connsiteX2" fmla="*/ 537671 w 602863"/>
                <a:gd name="connsiteY2" fmla="*/ 395625 h 529055"/>
                <a:gd name="connsiteX3" fmla="*/ 524027 w 602863"/>
                <a:gd name="connsiteY3" fmla="*/ 345641 h 529055"/>
                <a:gd name="connsiteX4" fmla="*/ 481062 w 602863"/>
                <a:gd name="connsiteY4" fmla="*/ 236608 h 529055"/>
                <a:gd name="connsiteX5" fmla="*/ 460465 w 602863"/>
                <a:gd name="connsiteY5" fmla="*/ 221567 h 529055"/>
                <a:gd name="connsiteX6" fmla="*/ 215302 w 602863"/>
                <a:gd name="connsiteY6" fmla="*/ 231485 h 529055"/>
                <a:gd name="connsiteX7" fmla="*/ 186112 w 602863"/>
                <a:gd name="connsiteY7" fmla="*/ 249760 h 529055"/>
                <a:gd name="connsiteX8" fmla="*/ 134358 w 602863"/>
                <a:gd name="connsiteY8" fmla="*/ 349632 h 529055"/>
                <a:gd name="connsiteX9" fmla="*/ 120123 w 602863"/>
                <a:gd name="connsiteY9" fmla="*/ 388448 h 529055"/>
                <a:gd name="connsiteX10" fmla="*/ 120091 w 602863"/>
                <a:gd name="connsiteY10" fmla="*/ 529055 h 529055"/>
                <a:gd name="connsiteX11" fmla="*/ 73813 w 602863"/>
                <a:gd name="connsiteY11" fmla="*/ 440452 h 529055"/>
                <a:gd name="connsiteX12" fmla="*/ 33045 w 602863"/>
                <a:gd name="connsiteY12" fmla="*/ 403493 h 529055"/>
                <a:gd name="connsiteX13" fmla="*/ 19533 w 602863"/>
                <a:gd name="connsiteY13" fmla="*/ 383545 h 529055"/>
                <a:gd name="connsiteX14" fmla="*/ 1100 w 602863"/>
                <a:gd name="connsiteY14" fmla="*/ 248153 h 529055"/>
                <a:gd name="connsiteX15" fmla="*/ 70861 w 602863"/>
                <a:gd name="connsiteY15" fmla="*/ 140196 h 529055"/>
                <a:gd name="connsiteX16" fmla="*/ 116877 w 602863"/>
                <a:gd name="connsiteY16" fmla="*/ 108579 h 529055"/>
                <a:gd name="connsiteX17" fmla="*/ 383719 w 602863"/>
                <a:gd name="connsiteY17" fmla="*/ 957 h 529055"/>
                <a:gd name="connsiteX18" fmla="*/ 511662 w 602863"/>
                <a:gd name="connsiteY18" fmla="*/ 62246 h 529055"/>
                <a:gd name="connsiteX19" fmla="*/ 591459 w 602863"/>
                <a:gd name="connsiteY19" fmla="*/ 195126 h 529055"/>
                <a:gd name="connsiteX20" fmla="*/ 597363 w 602863"/>
                <a:gd name="connsiteY20" fmla="*/ 276267 h 529055"/>
                <a:gd name="connsiteX21" fmla="*/ 572896 w 602863"/>
                <a:gd name="connsiteY21" fmla="*/ 403804 h 52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2863" h="529055">
                  <a:moveTo>
                    <a:pt x="572896" y="403804"/>
                  </a:moveTo>
                  <a:cubicBezTo>
                    <a:pt x="560597" y="439019"/>
                    <a:pt x="562237" y="477891"/>
                    <a:pt x="537606" y="512004"/>
                  </a:cubicBezTo>
                  <a:cubicBezTo>
                    <a:pt x="537606" y="473211"/>
                    <a:pt x="537441" y="434418"/>
                    <a:pt x="537671" y="395625"/>
                  </a:cubicBezTo>
                  <a:cubicBezTo>
                    <a:pt x="537769" y="377573"/>
                    <a:pt x="538196" y="359101"/>
                    <a:pt x="524027" y="345641"/>
                  </a:cubicBezTo>
                  <a:cubicBezTo>
                    <a:pt x="492640" y="315795"/>
                    <a:pt x="483719" y="277441"/>
                    <a:pt x="481062" y="236608"/>
                  </a:cubicBezTo>
                  <a:cubicBezTo>
                    <a:pt x="480144" y="222476"/>
                    <a:pt x="479882" y="212712"/>
                    <a:pt x="460465" y="221567"/>
                  </a:cubicBezTo>
                  <a:cubicBezTo>
                    <a:pt x="380340" y="258074"/>
                    <a:pt x="297756" y="252800"/>
                    <a:pt x="215302" y="231485"/>
                  </a:cubicBezTo>
                  <a:cubicBezTo>
                    <a:pt x="195558" y="226378"/>
                    <a:pt x="188376" y="226802"/>
                    <a:pt x="186112" y="249760"/>
                  </a:cubicBezTo>
                  <a:cubicBezTo>
                    <a:pt x="182210" y="289124"/>
                    <a:pt x="170632" y="326156"/>
                    <a:pt x="134358" y="349632"/>
                  </a:cubicBezTo>
                  <a:cubicBezTo>
                    <a:pt x="120091" y="358868"/>
                    <a:pt x="120156" y="373847"/>
                    <a:pt x="120123" y="388448"/>
                  </a:cubicBezTo>
                  <a:cubicBezTo>
                    <a:pt x="120025" y="432391"/>
                    <a:pt x="120091" y="476336"/>
                    <a:pt x="120091" y="529055"/>
                  </a:cubicBezTo>
                  <a:cubicBezTo>
                    <a:pt x="87752" y="500141"/>
                    <a:pt x="86440" y="467409"/>
                    <a:pt x="73813" y="440452"/>
                  </a:cubicBezTo>
                  <a:cubicBezTo>
                    <a:pt x="65286" y="422273"/>
                    <a:pt x="64794" y="397523"/>
                    <a:pt x="33045" y="403493"/>
                  </a:cubicBezTo>
                  <a:cubicBezTo>
                    <a:pt x="21337" y="405697"/>
                    <a:pt x="26617" y="388707"/>
                    <a:pt x="19533" y="383545"/>
                  </a:cubicBezTo>
                  <a:cubicBezTo>
                    <a:pt x="13269" y="338432"/>
                    <a:pt x="5463" y="293460"/>
                    <a:pt x="1100" y="248153"/>
                  </a:cubicBezTo>
                  <a:cubicBezTo>
                    <a:pt x="-4803" y="186516"/>
                    <a:pt x="12285" y="160973"/>
                    <a:pt x="70861" y="140196"/>
                  </a:cubicBezTo>
                  <a:cubicBezTo>
                    <a:pt x="89491" y="133594"/>
                    <a:pt x="103003" y="121468"/>
                    <a:pt x="116877" y="108579"/>
                  </a:cubicBezTo>
                  <a:cubicBezTo>
                    <a:pt x="192082" y="38854"/>
                    <a:pt x="277028" y="-7315"/>
                    <a:pt x="383719" y="957"/>
                  </a:cubicBezTo>
                  <a:cubicBezTo>
                    <a:pt x="434293" y="4879"/>
                    <a:pt x="484211" y="19159"/>
                    <a:pt x="511662" y="62246"/>
                  </a:cubicBezTo>
                  <a:cubicBezTo>
                    <a:pt x="539245" y="105591"/>
                    <a:pt x="557612" y="154289"/>
                    <a:pt x="591459" y="195126"/>
                  </a:cubicBezTo>
                  <a:cubicBezTo>
                    <a:pt x="609006" y="216260"/>
                    <a:pt x="602348" y="248661"/>
                    <a:pt x="597363" y="276267"/>
                  </a:cubicBezTo>
                  <a:cubicBezTo>
                    <a:pt x="589656" y="318862"/>
                    <a:pt x="581095" y="361298"/>
                    <a:pt x="572896" y="403804"/>
                  </a:cubicBezTo>
                  <a:close/>
                </a:path>
              </a:pathLst>
            </a:custGeom>
            <a:solidFill>
              <a:srgbClr val="323C48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79E6E739-BAAD-F42D-69DB-7DC727D96B30}"/>
                </a:ext>
              </a:extLst>
            </p:cNvPr>
            <p:cNvSpPr/>
            <p:nvPr/>
          </p:nvSpPr>
          <p:spPr>
            <a:xfrm>
              <a:off x="18799506" y="2196010"/>
              <a:ext cx="195972" cy="1120672"/>
            </a:xfrm>
            <a:custGeom>
              <a:avLst/>
              <a:gdLst>
                <a:gd name="connsiteX0" fmla="*/ 50570 w 195972"/>
                <a:gd name="connsiteY0" fmla="*/ 0 h 1120672"/>
                <a:gd name="connsiteX1" fmla="*/ 105310 w 195972"/>
                <a:gd name="connsiteY1" fmla="*/ 73706 h 1120672"/>
                <a:gd name="connsiteX2" fmla="*/ 97963 w 195972"/>
                <a:gd name="connsiteY2" fmla="*/ 114625 h 1120672"/>
                <a:gd name="connsiteX3" fmla="*/ 96880 w 195972"/>
                <a:gd name="connsiteY3" fmla="*/ 142565 h 1120672"/>
                <a:gd name="connsiteX4" fmla="*/ 178120 w 195972"/>
                <a:gd name="connsiteY4" fmla="*/ 673206 h 1120672"/>
                <a:gd name="connsiteX5" fmla="*/ 195962 w 195972"/>
                <a:gd name="connsiteY5" fmla="*/ 1038966 h 1120672"/>
                <a:gd name="connsiteX6" fmla="*/ 160016 w 195972"/>
                <a:gd name="connsiteY6" fmla="*/ 1091849 h 1120672"/>
                <a:gd name="connsiteX7" fmla="*/ 84909 w 195972"/>
                <a:gd name="connsiteY7" fmla="*/ 1094660 h 1120672"/>
                <a:gd name="connsiteX8" fmla="*/ 39714 w 195972"/>
                <a:gd name="connsiteY8" fmla="*/ 987896 h 1120672"/>
                <a:gd name="connsiteX9" fmla="*/ 30596 w 195972"/>
                <a:gd name="connsiteY9" fmla="*/ 156603 h 1120672"/>
                <a:gd name="connsiteX10" fmla="*/ 9966 w 195972"/>
                <a:gd name="connsiteY10" fmla="*/ 102939 h 1120672"/>
                <a:gd name="connsiteX11" fmla="*/ 5407 w 195972"/>
                <a:gd name="connsiteY11" fmla="*/ 71237 h 1120672"/>
                <a:gd name="connsiteX12" fmla="*/ 50570 w 195972"/>
                <a:gd name="connsiteY12" fmla="*/ 0 h 112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972" h="1120672">
                  <a:moveTo>
                    <a:pt x="50570" y="0"/>
                  </a:moveTo>
                  <a:cubicBezTo>
                    <a:pt x="74414" y="21210"/>
                    <a:pt x="96913" y="42076"/>
                    <a:pt x="105310" y="73706"/>
                  </a:cubicBezTo>
                  <a:cubicBezTo>
                    <a:pt x="109179" y="88295"/>
                    <a:pt x="127809" y="104185"/>
                    <a:pt x="97963" y="114625"/>
                  </a:cubicBezTo>
                  <a:cubicBezTo>
                    <a:pt x="89436" y="117596"/>
                    <a:pt x="94880" y="132883"/>
                    <a:pt x="96880" y="142565"/>
                  </a:cubicBezTo>
                  <a:cubicBezTo>
                    <a:pt x="132761" y="318134"/>
                    <a:pt x="168937" y="494311"/>
                    <a:pt x="178120" y="673206"/>
                  </a:cubicBezTo>
                  <a:cubicBezTo>
                    <a:pt x="184385" y="795013"/>
                    <a:pt x="193601" y="916873"/>
                    <a:pt x="195962" y="1038966"/>
                  </a:cubicBezTo>
                  <a:cubicBezTo>
                    <a:pt x="196520" y="1066457"/>
                    <a:pt x="174348" y="1076230"/>
                    <a:pt x="160016" y="1091849"/>
                  </a:cubicBezTo>
                  <a:cubicBezTo>
                    <a:pt x="123840" y="1131314"/>
                    <a:pt x="125415" y="1128310"/>
                    <a:pt x="84909" y="1094660"/>
                  </a:cubicBezTo>
                  <a:cubicBezTo>
                    <a:pt x="49783" y="1065486"/>
                    <a:pt x="38861" y="1032554"/>
                    <a:pt x="39714" y="987896"/>
                  </a:cubicBezTo>
                  <a:cubicBezTo>
                    <a:pt x="44830" y="710739"/>
                    <a:pt x="33548" y="433707"/>
                    <a:pt x="30596" y="156603"/>
                  </a:cubicBezTo>
                  <a:cubicBezTo>
                    <a:pt x="30367" y="134986"/>
                    <a:pt x="31187" y="115333"/>
                    <a:pt x="9966" y="102939"/>
                  </a:cubicBezTo>
                  <a:cubicBezTo>
                    <a:pt x="-4923" y="94221"/>
                    <a:pt x="-201" y="82565"/>
                    <a:pt x="5407" y="71237"/>
                  </a:cubicBezTo>
                  <a:cubicBezTo>
                    <a:pt x="17739" y="46307"/>
                    <a:pt x="31449" y="22214"/>
                    <a:pt x="50570" y="0"/>
                  </a:cubicBezTo>
                  <a:close/>
                </a:path>
              </a:pathLst>
            </a:custGeom>
            <a:solidFill>
              <a:srgbClr val="394D6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2581124D-1628-33BC-4477-A6092BD30E02}"/>
                </a:ext>
              </a:extLst>
            </p:cNvPr>
            <p:cNvSpPr/>
            <p:nvPr/>
          </p:nvSpPr>
          <p:spPr>
            <a:xfrm>
              <a:off x="18809336" y="6415619"/>
              <a:ext cx="647945" cy="299542"/>
            </a:xfrm>
            <a:custGeom>
              <a:avLst/>
              <a:gdLst>
                <a:gd name="connsiteX0" fmla="*/ 278097 w 647945"/>
                <a:gd name="connsiteY0" fmla="*/ 20475 h 299542"/>
                <a:gd name="connsiteX1" fmla="*/ 350941 w 647945"/>
                <a:gd name="connsiteY1" fmla="*/ 73181 h 299542"/>
                <a:gd name="connsiteX2" fmla="*/ 528770 w 647945"/>
                <a:gd name="connsiteY2" fmla="*/ 155700 h 299542"/>
                <a:gd name="connsiteX3" fmla="*/ 633985 w 647945"/>
                <a:gd name="connsiteY3" fmla="*/ 236054 h 299542"/>
                <a:gd name="connsiteX4" fmla="*/ 598465 w 647945"/>
                <a:gd name="connsiteY4" fmla="*/ 299420 h 299542"/>
                <a:gd name="connsiteX5" fmla="*/ 37526 w 647945"/>
                <a:gd name="connsiteY5" fmla="*/ 286563 h 299542"/>
                <a:gd name="connsiteX6" fmla="*/ 1678 w 647945"/>
                <a:gd name="connsiteY6" fmla="*/ 233398 h 299542"/>
                <a:gd name="connsiteX7" fmla="*/ 4203 w 647945"/>
                <a:gd name="connsiteY7" fmla="*/ 221492 h 299542"/>
                <a:gd name="connsiteX8" fmla="*/ 7909 w 647945"/>
                <a:gd name="connsiteY8" fmla="*/ 122869 h 299542"/>
                <a:gd name="connsiteX9" fmla="*/ 20340 w 647945"/>
                <a:gd name="connsiteY9" fmla="*/ 47795 h 299542"/>
                <a:gd name="connsiteX10" fmla="*/ 62387 w 647945"/>
                <a:gd name="connsiteY10" fmla="*/ 32905 h 299542"/>
                <a:gd name="connsiteX11" fmla="*/ 213485 w 647945"/>
                <a:gd name="connsiteY11" fmla="*/ 9160 h 299542"/>
                <a:gd name="connsiteX12" fmla="*/ 278097 w 647945"/>
                <a:gd name="connsiteY12" fmla="*/ 20475 h 29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7945" h="299542">
                  <a:moveTo>
                    <a:pt x="278097" y="20475"/>
                  </a:moveTo>
                  <a:cubicBezTo>
                    <a:pt x="305614" y="33528"/>
                    <a:pt x="326900" y="55240"/>
                    <a:pt x="350941" y="73181"/>
                  </a:cubicBezTo>
                  <a:cubicBezTo>
                    <a:pt x="404401" y="113096"/>
                    <a:pt x="466618" y="134349"/>
                    <a:pt x="528770" y="155700"/>
                  </a:cubicBezTo>
                  <a:cubicBezTo>
                    <a:pt x="572752" y="170820"/>
                    <a:pt x="613978" y="189547"/>
                    <a:pt x="633985" y="236054"/>
                  </a:cubicBezTo>
                  <a:cubicBezTo>
                    <a:pt x="660321" y="280528"/>
                    <a:pt x="649891" y="301355"/>
                    <a:pt x="598465" y="299420"/>
                  </a:cubicBezTo>
                  <a:cubicBezTo>
                    <a:pt x="411551" y="292401"/>
                    <a:pt x="224538" y="289580"/>
                    <a:pt x="37526" y="286563"/>
                  </a:cubicBezTo>
                  <a:cubicBezTo>
                    <a:pt x="595" y="285940"/>
                    <a:pt x="-3144" y="278790"/>
                    <a:pt x="1678" y="233398"/>
                  </a:cubicBezTo>
                  <a:cubicBezTo>
                    <a:pt x="2268" y="229396"/>
                    <a:pt x="3187" y="225395"/>
                    <a:pt x="4203" y="221492"/>
                  </a:cubicBezTo>
                  <a:cubicBezTo>
                    <a:pt x="12468" y="188924"/>
                    <a:pt x="7188" y="155766"/>
                    <a:pt x="7909" y="122869"/>
                  </a:cubicBezTo>
                  <a:cubicBezTo>
                    <a:pt x="8041" y="97189"/>
                    <a:pt x="6204" y="71147"/>
                    <a:pt x="20340" y="47795"/>
                  </a:cubicBezTo>
                  <a:cubicBezTo>
                    <a:pt x="31229" y="34053"/>
                    <a:pt x="46840" y="33299"/>
                    <a:pt x="62387" y="32905"/>
                  </a:cubicBezTo>
                  <a:cubicBezTo>
                    <a:pt x="113682" y="31561"/>
                    <a:pt x="165207" y="37661"/>
                    <a:pt x="213485" y="9160"/>
                  </a:cubicBezTo>
                  <a:cubicBezTo>
                    <a:pt x="232836" y="-2286"/>
                    <a:pt x="260845" y="-7337"/>
                    <a:pt x="278097" y="20475"/>
                  </a:cubicBezTo>
                  <a:close/>
                </a:path>
              </a:pathLst>
            </a:custGeom>
            <a:solidFill>
              <a:srgbClr val="37435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FDBC14F1-0966-C950-55C8-C4C664587787}"/>
                </a:ext>
              </a:extLst>
            </p:cNvPr>
            <p:cNvSpPr/>
            <p:nvPr/>
          </p:nvSpPr>
          <p:spPr>
            <a:xfrm>
              <a:off x="18375137" y="2599047"/>
              <a:ext cx="436861" cy="557991"/>
            </a:xfrm>
            <a:custGeom>
              <a:avLst/>
              <a:gdLst>
                <a:gd name="connsiteX0" fmla="*/ 29677 w 436861"/>
                <a:gd name="connsiteY0" fmla="*/ 286420 h 557991"/>
                <a:gd name="connsiteX1" fmla="*/ 117903 w 436861"/>
                <a:gd name="connsiteY1" fmla="*/ 91733 h 557991"/>
                <a:gd name="connsiteX2" fmla="*/ 125873 w 436861"/>
                <a:gd name="connsiteY2" fmla="*/ 29483 h 557991"/>
                <a:gd name="connsiteX3" fmla="*/ 142239 w 436861"/>
                <a:gd name="connsiteY3" fmla="*/ 3599 h 557991"/>
                <a:gd name="connsiteX4" fmla="*/ 179268 w 436861"/>
                <a:gd name="connsiteY4" fmla="*/ 7780 h 557991"/>
                <a:gd name="connsiteX5" fmla="*/ 208753 w 436861"/>
                <a:gd name="connsiteY5" fmla="*/ 101825 h 557991"/>
                <a:gd name="connsiteX6" fmla="*/ 181695 w 436861"/>
                <a:gd name="connsiteY6" fmla="*/ 204658 h 557991"/>
                <a:gd name="connsiteX7" fmla="*/ 193338 w 436861"/>
                <a:gd name="connsiteY7" fmla="*/ 227322 h 557991"/>
                <a:gd name="connsiteX8" fmla="*/ 398193 w 436861"/>
                <a:gd name="connsiteY8" fmla="*/ 247486 h 557991"/>
                <a:gd name="connsiteX9" fmla="*/ 428498 w 436861"/>
                <a:gd name="connsiteY9" fmla="*/ 349116 h 557991"/>
                <a:gd name="connsiteX10" fmla="*/ 424496 w 436861"/>
                <a:gd name="connsiteY10" fmla="*/ 387853 h 557991"/>
                <a:gd name="connsiteX11" fmla="*/ 321839 w 436861"/>
                <a:gd name="connsiteY11" fmla="*/ 334714 h 557991"/>
                <a:gd name="connsiteX12" fmla="*/ 294289 w 436861"/>
                <a:gd name="connsiteY12" fmla="*/ 354439 h 557991"/>
                <a:gd name="connsiteX13" fmla="*/ 287336 w 436861"/>
                <a:gd name="connsiteY13" fmla="*/ 497037 h 557991"/>
                <a:gd name="connsiteX14" fmla="*/ 265198 w 436861"/>
                <a:gd name="connsiteY14" fmla="*/ 542258 h 557991"/>
                <a:gd name="connsiteX15" fmla="*/ 151849 w 436861"/>
                <a:gd name="connsiteY15" fmla="*/ 551678 h 557991"/>
                <a:gd name="connsiteX16" fmla="*/ 103079 w 436861"/>
                <a:gd name="connsiteY16" fmla="*/ 553728 h 557991"/>
                <a:gd name="connsiteX17" fmla="*/ 37647 w 436861"/>
                <a:gd name="connsiteY17" fmla="*/ 531124 h 557991"/>
                <a:gd name="connsiteX18" fmla="*/ 29677 w 436861"/>
                <a:gd name="connsiteY18" fmla="*/ 286420 h 55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6861" h="557991">
                  <a:moveTo>
                    <a:pt x="29677" y="286420"/>
                  </a:moveTo>
                  <a:cubicBezTo>
                    <a:pt x="71298" y="227043"/>
                    <a:pt x="100652" y="161992"/>
                    <a:pt x="117903" y="91733"/>
                  </a:cubicBezTo>
                  <a:cubicBezTo>
                    <a:pt x="122888" y="71529"/>
                    <a:pt x="124561" y="50339"/>
                    <a:pt x="125873" y="29483"/>
                  </a:cubicBezTo>
                  <a:cubicBezTo>
                    <a:pt x="126660" y="16944"/>
                    <a:pt x="130137" y="7567"/>
                    <a:pt x="142239" y="3599"/>
                  </a:cubicBezTo>
                  <a:cubicBezTo>
                    <a:pt x="154932" y="-553"/>
                    <a:pt x="166936" y="-3200"/>
                    <a:pt x="179268" y="7780"/>
                  </a:cubicBezTo>
                  <a:cubicBezTo>
                    <a:pt x="208261" y="33596"/>
                    <a:pt x="213148" y="66095"/>
                    <a:pt x="208753" y="101825"/>
                  </a:cubicBezTo>
                  <a:cubicBezTo>
                    <a:pt x="204358" y="137299"/>
                    <a:pt x="191469" y="170578"/>
                    <a:pt x="181695" y="204658"/>
                  </a:cubicBezTo>
                  <a:cubicBezTo>
                    <a:pt x="178382" y="216266"/>
                    <a:pt x="175070" y="225675"/>
                    <a:pt x="193338" y="227322"/>
                  </a:cubicBezTo>
                  <a:cubicBezTo>
                    <a:pt x="261688" y="233468"/>
                    <a:pt x="329940" y="240674"/>
                    <a:pt x="398193" y="247486"/>
                  </a:cubicBezTo>
                  <a:cubicBezTo>
                    <a:pt x="439747" y="281166"/>
                    <a:pt x="444207" y="297804"/>
                    <a:pt x="428498" y="349116"/>
                  </a:cubicBezTo>
                  <a:cubicBezTo>
                    <a:pt x="424759" y="361294"/>
                    <a:pt x="425710" y="374901"/>
                    <a:pt x="424496" y="387853"/>
                  </a:cubicBezTo>
                  <a:cubicBezTo>
                    <a:pt x="397143" y="356725"/>
                    <a:pt x="359229" y="347096"/>
                    <a:pt x="321839" y="334714"/>
                  </a:cubicBezTo>
                  <a:cubicBezTo>
                    <a:pt x="298783" y="327083"/>
                    <a:pt x="293076" y="334488"/>
                    <a:pt x="294289" y="354439"/>
                  </a:cubicBezTo>
                  <a:cubicBezTo>
                    <a:pt x="297176" y="402278"/>
                    <a:pt x="287106" y="449411"/>
                    <a:pt x="287336" y="497037"/>
                  </a:cubicBezTo>
                  <a:cubicBezTo>
                    <a:pt x="287435" y="516266"/>
                    <a:pt x="281925" y="531760"/>
                    <a:pt x="265198" y="542258"/>
                  </a:cubicBezTo>
                  <a:cubicBezTo>
                    <a:pt x="228366" y="556801"/>
                    <a:pt x="190025" y="553472"/>
                    <a:pt x="151849" y="551678"/>
                  </a:cubicBezTo>
                  <a:cubicBezTo>
                    <a:pt x="135516" y="550910"/>
                    <a:pt x="119117" y="547578"/>
                    <a:pt x="103079" y="553728"/>
                  </a:cubicBezTo>
                  <a:cubicBezTo>
                    <a:pt x="75529" y="562747"/>
                    <a:pt x="51947" y="558464"/>
                    <a:pt x="37647" y="531124"/>
                  </a:cubicBezTo>
                  <a:cubicBezTo>
                    <a:pt x="-4170" y="450982"/>
                    <a:pt x="-17059" y="369588"/>
                    <a:pt x="29677" y="286420"/>
                  </a:cubicBezTo>
                  <a:close/>
                </a:path>
              </a:pathLst>
            </a:custGeom>
            <a:solidFill>
              <a:srgbClr val="E7BBB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1C873055-B769-3D51-5B92-AEE0D594EF73}"/>
                </a:ext>
              </a:extLst>
            </p:cNvPr>
            <p:cNvSpPr/>
            <p:nvPr/>
          </p:nvSpPr>
          <p:spPr>
            <a:xfrm>
              <a:off x="17947236" y="6346202"/>
              <a:ext cx="374649" cy="350906"/>
            </a:xfrm>
            <a:custGeom>
              <a:avLst/>
              <a:gdLst>
                <a:gd name="connsiteX0" fmla="*/ 343803 w 374649"/>
                <a:gd name="connsiteY0" fmla="*/ 278151 h 350906"/>
                <a:gd name="connsiteX1" fmla="*/ 339244 w 374649"/>
                <a:gd name="connsiteY1" fmla="*/ 293829 h 350906"/>
                <a:gd name="connsiteX2" fmla="*/ 281980 w 374649"/>
                <a:gd name="connsiteY2" fmla="*/ 347847 h 350906"/>
                <a:gd name="connsiteX3" fmla="*/ 38522 w 374649"/>
                <a:gd name="connsiteY3" fmla="*/ 350864 h 350906"/>
                <a:gd name="connsiteX4" fmla="*/ 2346 w 374649"/>
                <a:gd name="connsiteY4" fmla="*/ 308555 h 350906"/>
                <a:gd name="connsiteX5" fmla="*/ 2773 w 374649"/>
                <a:gd name="connsiteY5" fmla="*/ 291959 h 350906"/>
                <a:gd name="connsiteX6" fmla="*/ 27765 w 374649"/>
                <a:gd name="connsiteY6" fmla="*/ 209768 h 350906"/>
                <a:gd name="connsiteX7" fmla="*/ 99296 w 374649"/>
                <a:gd name="connsiteY7" fmla="*/ 52405 h 350906"/>
                <a:gd name="connsiteX8" fmla="*/ 131176 w 374649"/>
                <a:gd name="connsiteY8" fmla="*/ 11604 h 350906"/>
                <a:gd name="connsiteX9" fmla="*/ 208841 w 374649"/>
                <a:gd name="connsiteY9" fmla="*/ 1929 h 350906"/>
                <a:gd name="connsiteX10" fmla="*/ 359284 w 374649"/>
                <a:gd name="connsiteY10" fmla="*/ 27774 h 350906"/>
                <a:gd name="connsiteX11" fmla="*/ 374436 w 374649"/>
                <a:gd name="connsiteY11" fmla="*/ 69820 h 350906"/>
                <a:gd name="connsiteX12" fmla="*/ 353380 w 374649"/>
                <a:gd name="connsiteY12" fmla="*/ 261293 h 350906"/>
                <a:gd name="connsiteX13" fmla="*/ 343803 w 374649"/>
                <a:gd name="connsiteY13" fmla="*/ 278151 h 35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4649" h="350906">
                  <a:moveTo>
                    <a:pt x="343803" y="278151"/>
                  </a:moveTo>
                  <a:cubicBezTo>
                    <a:pt x="342229" y="283366"/>
                    <a:pt x="339769" y="288516"/>
                    <a:pt x="339244" y="293829"/>
                  </a:cubicBezTo>
                  <a:cubicBezTo>
                    <a:pt x="334292" y="347125"/>
                    <a:pt x="334390" y="347158"/>
                    <a:pt x="281980" y="347847"/>
                  </a:cubicBezTo>
                  <a:cubicBezTo>
                    <a:pt x="200838" y="348929"/>
                    <a:pt x="119664" y="350208"/>
                    <a:pt x="38522" y="350864"/>
                  </a:cubicBezTo>
                  <a:cubicBezTo>
                    <a:pt x="-2868" y="351192"/>
                    <a:pt x="-2803" y="350667"/>
                    <a:pt x="2346" y="308555"/>
                  </a:cubicBezTo>
                  <a:cubicBezTo>
                    <a:pt x="3002" y="303078"/>
                    <a:pt x="2641" y="297502"/>
                    <a:pt x="2773" y="291959"/>
                  </a:cubicBezTo>
                  <a:cubicBezTo>
                    <a:pt x="5003" y="262704"/>
                    <a:pt x="15301" y="236137"/>
                    <a:pt x="27765" y="209768"/>
                  </a:cubicBezTo>
                  <a:cubicBezTo>
                    <a:pt x="52363" y="157686"/>
                    <a:pt x="75452" y="104849"/>
                    <a:pt x="99296" y="52405"/>
                  </a:cubicBezTo>
                  <a:cubicBezTo>
                    <a:pt x="106610" y="36268"/>
                    <a:pt x="113957" y="20033"/>
                    <a:pt x="131176" y="11604"/>
                  </a:cubicBezTo>
                  <a:cubicBezTo>
                    <a:pt x="155216" y="-5942"/>
                    <a:pt x="182897" y="1503"/>
                    <a:pt x="208841" y="1929"/>
                  </a:cubicBezTo>
                  <a:cubicBezTo>
                    <a:pt x="260071" y="2716"/>
                    <a:pt x="310448" y="11440"/>
                    <a:pt x="359284" y="27774"/>
                  </a:cubicBezTo>
                  <a:cubicBezTo>
                    <a:pt x="373223" y="38531"/>
                    <a:pt x="375453" y="54274"/>
                    <a:pt x="374436" y="69820"/>
                  </a:cubicBezTo>
                  <a:cubicBezTo>
                    <a:pt x="370304" y="133940"/>
                    <a:pt x="362563" y="197699"/>
                    <a:pt x="353380" y="261293"/>
                  </a:cubicBezTo>
                  <a:cubicBezTo>
                    <a:pt x="352429" y="267886"/>
                    <a:pt x="349707" y="274052"/>
                    <a:pt x="343803" y="278151"/>
                  </a:cubicBezTo>
                  <a:close/>
                </a:path>
              </a:pathLst>
            </a:custGeom>
            <a:solidFill>
              <a:srgbClr val="39455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827A201C-D50B-A46F-EAA0-8D011345D5FD}"/>
                </a:ext>
              </a:extLst>
            </p:cNvPr>
            <p:cNvSpPr/>
            <p:nvPr/>
          </p:nvSpPr>
          <p:spPr>
            <a:xfrm>
              <a:off x="19288103" y="2647671"/>
              <a:ext cx="241799" cy="1329022"/>
            </a:xfrm>
            <a:custGeom>
              <a:avLst/>
              <a:gdLst>
                <a:gd name="connsiteX0" fmla="*/ 80603 w 241799"/>
                <a:gd name="connsiteY0" fmla="*/ 1329022 h 1329022"/>
                <a:gd name="connsiteX1" fmla="*/ 61974 w 241799"/>
                <a:gd name="connsiteY1" fmla="*/ 1245880 h 1329022"/>
                <a:gd name="connsiteX2" fmla="*/ 34588 w 241799"/>
                <a:gd name="connsiteY2" fmla="*/ 915122 h 1329022"/>
                <a:gd name="connsiteX3" fmla="*/ 28323 w 241799"/>
                <a:gd name="connsiteY3" fmla="*/ 745443 h 1329022"/>
                <a:gd name="connsiteX4" fmla="*/ 19566 w 241799"/>
                <a:gd name="connsiteY4" fmla="*/ 464009 h 1329022"/>
                <a:gd name="connsiteX5" fmla="*/ 576 w 241799"/>
                <a:gd name="connsiteY5" fmla="*/ 38616 h 1329022"/>
                <a:gd name="connsiteX6" fmla="*/ 5824 w 241799"/>
                <a:gd name="connsiteY6" fmla="*/ 0 h 1329022"/>
                <a:gd name="connsiteX7" fmla="*/ 20550 w 241799"/>
                <a:gd name="connsiteY7" fmla="*/ 45310 h 1329022"/>
                <a:gd name="connsiteX8" fmla="*/ 55021 w 241799"/>
                <a:gd name="connsiteY8" fmla="*/ 405307 h 1329022"/>
                <a:gd name="connsiteX9" fmla="*/ 72666 w 241799"/>
                <a:gd name="connsiteY9" fmla="*/ 569936 h 1329022"/>
                <a:gd name="connsiteX10" fmla="*/ 79947 w 241799"/>
                <a:gd name="connsiteY10" fmla="*/ 721202 h 1329022"/>
                <a:gd name="connsiteX11" fmla="*/ 125076 w 241799"/>
                <a:gd name="connsiteY11" fmla="*/ 760858 h 1329022"/>
                <a:gd name="connsiteX12" fmla="*/ 181816 w 241799"/>
                <a:gd name="connsiteY12" fmla="*/ 760995 h 1329022"/>
                <a:gd name="connsiteX13" fmla="*/ 241705 w 241799"/>
                <a:gd name="connsiteY13" fmla="*/ 726896 h 1329022"/>
                <a:gd name="connsiteX14" fmla="*/ 216976 w 241799"/>
                <a:gd name="connsiteY14" fmla="*/ 872973 h 1329022"/>
                <a:gd name="connsiteX15" fmla="*/ 121239 w 241799"/>
                <a:gd name="connsiteY15" fmla="*/ 1215149 h 1329022"/>
                <a:gd name="connsiteX16" fmla="*/ 80603 w 241799"/>
                <a:gd name="connsiteY16" fmla="*/ 1329022 h 132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799" h="1329022">
                  <a:moveTo>
                    <a:pt x="80603" y="1329022"/>
                  </a:moveTo>
                  <a:cubicBezTo>
                    <a:pt x="57513" y="1305309"/>
                    <a:pt x="64958" y="1273266"/>
                    <a:pt x="61974" y="1245880"/>
                  </a:cubicBezTo>
                  <a:cubicBezTo>
                    <a:pt x="49970" y="1135935"/>
                    <a:pt x="42032" y="1025506"/>
                    <a:pt x="34588" y="915122"/>
                  </a:cubicBezTo>
                  <a:cubicBezTo>
                    <a:pt x="30783" y="858700"/>
                    <a:pt x="32292" y="802097"/>
                    <a:pt x="28323" y="745443"/>
                  </a:cubicBezTo>
                  <a:cubicBezTo>
                    <a:pt x="21764" y="651884"/>
                    <a:pt x="26126" y="557564"/>
                    <a:pt x="19566" y="464009"/>
                  </a:cubicBezTo>
                  <a:cubicBezTo>
                    <a:pt x="9595" y="322313"/>
                    <a:pt x="-2835" y="180853"/>
                    <a:pt x="576" y="38616"/>
                  </a:cubicBezTo>
                  <a:cubicBezTo>
                    <a:pt x="872" y="26753"/>
                    <a:pt x="-2638" y="14306"/>
                    <a:pt x="5824" y="0"/>
                  </a:cubicBezTo>
                  <a:cubicBezTo>
                    <a:pt x="17270" y="14333"/>
                    <a:pt x="18713" y="29748"/>
                    <a:pt x="20550" y="45310"/>
                  </a:cubicBezTo>
                  <a:cubicBezTo>
                    <a:pt x="34588" y="165054"/>
                    <a:pt x="51117" y="284451"/>
                    <a:pt x="55021" y="405307"/>
                  </a:cubicBezTo>
                  <a:cubicBezTo>
                    <a:pt x="56791" y="460326"/>
                    <a:pt x="71977" y="514999"/>
                    <a:pt x="72666" y="569936"/>
                  </a:cubicBezTo>
                  <a:cubicBezTo>
                    <a:pt x="73289" y="620592"/>
                    <a:pt x="71059" y="670759"/>
                    <a:pt x="79947" y="721202"/>
                  </a:cubicBezTo>
                  <a:cubicBezTo>
                    <a:pt x="84899" y="749395"/>
                    <a:pt x="95066" y="763518"/>
                    <a:pt x="125076" y="760858"/>
                  </a:cubicBezTo>
                  <a:cubicBezTo>
                    <a:pt x="143869" y="759192"/>
                    <a:pt x="163187" y="758588"/>
                    <a:pt x="181816" y="760995"/>
                  </a:cubicBezTo>
                  <a:cubicBezTo>
                    <a:pt x="211367" y="764816"/>
                    <a:pt x="230915" y="754396"/>
                    <a:pt x="241705" y="726896"/>
                  </a:cubicBezTo>
                  <a:cubicBezTo>
                    <a:pt x="243082" y="777184"/>
                    <a:pt x="229176" y="825361"/>
                    <a:pt x="216976" y="872973"/>
                  </a:cubicBezTo>
                  <a:cubicBezTo>
                    <a:pt x="187621" y="987693"/>
                    <a:pt x="155414" y="1101760"/>
                    <a:pt x="121239" y="1215149"/>
                  </a:cubicBezTo>
                  <a:cubicBezTo>
                    <a:pt x="109661" y="1253522"/>
                    <a:pt x="100609" y="1293404"/>
                    <a:pt x="80603" y="1329022"/>
                  </a:cubicBezTo>
                  <a:close/>
                </a:path>
              </a:pathLst>
            </a:custGeom>
            <a:solidFill>
              <a:srgbClr val="313C48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A3C3E83E-41A1-057D-76DD-2E532ABA1237}"/>
                </a:ext>
              </a:extLst>
            </p:cNvPr>
            <p:cNvSpPr/>
            <p:nvPr/>
          </p:nvSpPr>
          <p:spPr>
            <a:xfrm>
              <a:off x="18640334" y="2912531"/>
              <a:ext cx="159298" cy="230218"/>
            </a:xfrm>
            <a:custGeom>
              <a:avLst/>
              <a:gdLst>
                <a:gd name="connsiteX0" fmla="*/ 0 w 159298"/>
                <a:gd name="connsiteY0" fmla="*/ 228772 h 230218"/>
                <a:gd name="connsiteX1" fmla="*/ 13152 w 159298"/>
                <a:gd name="connsiteY1" fmla="*/ 182248 h 230218"/>
                <a:gd name="connsiteX2" fmla="*/ 19613 w 159298"/>
                <a:gd name="connsiteY2" fmla="*/ 19729 h 230218"/>
                <a:gd name="connsiteX3" fmla="*/ 41981 w 159298"/>
                <a:gd name="connsiteY3" fmla="*/ 3766 h 230218"/>
                <a:gd name="connsiteX4" fmla="*/ 107183 w 159298"/>
                <a:gd name="connsiteY4" fmla="*/ 26328 h 230218"/>
                <a:gd name="connsiteX5" fmla="*/ 159298 w 159298"/>
                <a:gd name="connsiteY5" fmla="*/ 74367 h 230218"/>
                <a:gd name="connsiteX6" fmla="*/ 152739 w 159298"/>
                <a:gd name="connsiteY6" fmla="*/ 195866 h 230218"/>
                <a:gd name="connsiteX7" fmla="*/ 38177 w 159298"/>
                <a:gd name="connsiteY7" fmla="*/ 226213 h 230218"/>
                <a:gd name="connsiteX8" fmla="*/ 0 w 159298"/>
                <a:gd name="connsiteY8" fmla="*/ 228772 h 2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298" h="230218">
                  <a:moveTo>
                    <a:pt x="0" y="228772"/>
                  </a:moveTo>
                  <a:cubicBezTo>
                    <a:pt x="10528" y="214993"/>
                    <a:pt x="13283" y="199605"/>
                    <a:pt x="13152" y="182248"/>
                  </a:cubicBezTo>
                  <a:cubicBezTo>
                    <a:pt x="12693" y="128014"/>
                    <a:pt x="23713" y="74193"/>
                    <a:pt x="19613" y="19729"/>
                  </a:cubicBezTo>
                  <a:cubicBezTo>
                    <a:pt x="18334" y="2681"/>
                    <a:pt x="29190" y="-5263"/>
                    <a:pt x="41981" y="3766"/>
                  </a:cubicBezTo>
                  <a:cubicBezTo>
                    <a:pt x="62119" y="17987"/>
                    <a:pt x="85208" y="19949"/>
                    <a:pt x="107183" y="26328"/>
                  </a:cubicBezTo>
                  <a:cubicBezTo>
                    <a:pt x="133027" y="33829"/>
                    <a:pt x="153132" y="46187"/>
                    <a:pt x="159298" y="74367"/>
                  </a:cubicBezTo>
                  <a:cubicBezTo>
                    <a:pt x="157134" y="114862"/>
                    <a:pt x="154936" y="155360"/>
                    <a:pt x="152739" y="195866"/>
                  </a:cubicBezTo>
                  <a:cubicBezTo>
                    <a:pt x="124205" y="241917"/>
                    <a:pt x="79403" y="229506"/>
                    <a:pt x="38177" y="226213"/>
                  </a:cubicBezTo>
                  <a:cubicBezTo>
                    <a:pt x="24795" y="225147"/>
                    <a:pt x="12529" y="224482"/>
                    <a:pt x="0" y="228772"/>
                  </a:cubicBezTo>
                  <a:close/>
                </a:path>
              </a:pathLst>
            </a:custGeom>
            <a:solidFill>
              <a:srgbClr val="D7979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1CD082B-52EF-B3A2-C0C6-DDDDEFEA48DA}"/>
                </a:ext>
              </a:extLst>
            </p:cNvPr>
            <p:cNvSpPr/>
            <p:nvPr/>
          </p:nvSpPr>
          <p:spPr>
            <a:xfrm>
              <a:off x="18826465" y="6359417"/>
              <a:ext cx="261951" cy="104030"/>
            </a:xfrm>
            <a:custGeom>
              <a:avLst/>
              <a:gdLst>
                <a:gd name="connsiteX0" fmla="*/ 260967 w 261951"/>
                <a:gd name="connsiteY0" fmla="*/ 76677 h 104030"/>
                <a:gd name="connsiteX1" fmla="*/ 174611 w 261951"/>
                <a:gd name="connsiteY1" fmla="*/ 83761 h 104030"/>
                <a:gd name="connsiteX2" fmla="*/ 116264 w 261951"/>
                <a:gd name="connsiteY2" fmla="*/ 100357 h 104030"/>
                <a:gd name="connsiteX3" fmla="*/ 7605 w 261951"/>
                <a:gd name="connsiteY3" fmla="*/ 104030 h 104030"/>
                <a:gd name="connsiteX4" fmla="*/ 8392 w 261951"/>
                <a:gd name="connsiteY4" fmla="*/ 61557 h 104030"/>
                <a:gd name="connsiteX5" fmla="*/ 120200 w 261951"/>
                <a:gd name="connsiteY5" fmla="*/ 2620 h 104030"/>
                <a:gd name="connsiteX6" fmla="*/ 182188 w 261951"/>
                <a:gd name="connsiteY6" fmla="*/ 4030 h 104030"/>
                <a:gd name="connsiteX7" fmla="*/ 261952 w 261951"/>
                <a:gd name="connsiteY7" fmla="*/ 5276 h 104030"/>
                <a:gd name="connsiteX8" fmla="*/ 260967 w 261951"/>
                <a:gd name="connsiteY8" fmla="*/ 76677 h 10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951" h="104030">
                  <a:moveTo>
                    <a:pt x="260967" y="76677"/>
                  </a:moveTo>
                  <a:cubicBezTo>
                    <a:pt x="230499" y="57589"/>
                    <a:pt x="199931" y="67395"/>
                    <a:pt x="174611" y="83761"/>
                  </a:cubicBezTo>
                  <a:cubicBezTo>
                    <a:pt x="155392" y="96159"/>
                    <a:pt x="137550" y="99898"/>
                    <a:pt x="116264" y="100357"/>
                  </a:cubicBezTo>
                  <a:cubicBezTo>
                    <a:pt x="80056" y="101144"/>
                    <a:pt x="43519" y="94519"/>
                    <a:pt x="7605" y="104030"/>
                  </a:cubicBezTo>
                  <a:cubicBezTo>
                    <a:pt x="-5415" y="89600"/>
                    <a:pt x="619" y="75595"/>
                    <a:pt x="8392" y="61557"/>
                  </a:cubicBezTo>
                  <a:cubicBezTo>
                    <a:pt x="32761" y="17674"/>
                    <a:pt x="77661" y="10885"/>
                    <a:pt x="120200" y="2620"/>
                  </a:cubicBezTo>
                  <a:cubicBezTo>
                    <a:pt x="139944" y="-1185"/>
                    <a:pt x="161623" y="-955"/>
                    <a:pt x="182188" y="4030"/>
                  </a:cubicBezTo>
                  <a:cubicBezTo>
                    <a:pt x="208787" y="4456"/>
                    <a:pt x="235385" y="4850"/>
                    <a:pt x="261952" y="5276"/>
                  </a:cubicBezTo>
                  <a:cubicBezTo>
                    <a:pt x="261624" y="29055"/>
                    <a:pt x="261296" y="52866"/>
                    <a:pt x="260967" y="76677"/>
                  </a:cubicBezTo>
                  <a:close/>
                </a:path>
              </a:pathLst>
            </a:custGeom>
            <a:solidFill>
              <a:srgbClr val="D0878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CFE2E5CD-069A-0E7E-302D-89E2B31E069F}"/>
                </a:ext>
              </a:extLst>
            </p:cNvPr>
            <p:cNvSpPr/>
            <p:nvPr/>
          </p:nvSpPr>
          <p:spPr>
            <a:xfrm>
              <a:off x="18636885" y="1908391"/>
              <a:ext cx="276884" cy="188183"/>
            </a:xfrm>
            <a:custGeom>
              <a:avLst/>
              <a:gdLst>
                <a:gd name="connsiteX0" fmla="*/ 276556 w 276884"/>
                <a:gd name="connsiteY0" fmla="*/ 142080 h 188183"/>
                <a:gd name="connsiteX1" fmla="*/ 195546 w 276884"/>
                <a:gd name="connsiteY1" fmla="*/ 187019 h 188183"/>
                <a:gd name="connsiteX2" fmla="*/ 236 w 276884"/>
                <a:gd name="connsiteY2" fmla="*/ 0 h 188183"/>
                <a:gd name="connsiteX3" fmla="*/ 220800 w 276884"/>
                <a:gd name="connsiteY3" fmla="*/ 114733 h 188183"/>
                <a:gd name="connsiteX4" fmla="*/ 276884 w 276884"/>
                <a:gd name="connsiteY4" fmla="*/ 109059 h 188183"/>
                <a:gd name="connsiteX5" fmla="*/ 276556 w 276884"/>
                <a:gd name="connsiteY5" fmla="*/ 142080 h 18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884" h="188183">
                  <a:moveTo>
                    <a:pt x="276556" y="142080"/>
                  </a:moveTo>
                  <a:cubicBezTo>
                    <a:pt x="259862" y="175514"/>
                    <a:pt x="227327" y="182201"/>
                    <a:pt x="195546" y="187019"/>
                  </a:cubicBezTo>
                  <a:cubicBezTo>
                    <a:pt x="106565" y="200525"/>
                    <a:pt x="-5832" y="93956"/>
                    <a:pt x="236" y="0"/>
                  </a:cubicBezTo>
                  <a:cubicBezTo>
                    <a:pt x="52416" y="82155"/>
                    <a:pt x="126670" y="117760"/>
                    <a:pt x="220800" y="114733"/>
                  </a:cubicBezTo>
                  <a:cubicBezTo>
                    <a:pt x="239692" y="114126"/>
                    <a:pt x="257566" y="104775"/>
                    <a:pt x="276884" y="109059"/>
                  </a:cubicBezTo>
                  <a:cubicBezTo>
                    <a:pt x="276786" y="120069"/>
                    <a:pt x="276687" y="131073"/>
                    <a:pt x="276556" y="142080"/>
                  </a:cubicBezTo>
                  <a:close/>
                </a:path>
              </a:pathLst>
            </a:custGeom>
            <a:solidFill>
              <a:srgbClr val="413E4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F1904EB9-5F16-EF2F-79DD-A131B66AD0D8}"/>
                </a:ext>
              </a:extLst>
            </p:cNvPr>
            <p:cNvSpPr/>
            <p:nvPr/>
          </p:nvSpPr>
          <p:spPr>
            <a:xfrm>
              <a:off x="18081221" y="6273090"/>
              <a:ext cx="247617" cy="101272"/>
            </a:xfrm>
            <a:custGeom>
              <a:avLst/>
              <a:gdLst>
                <a:gd name="connsiteX0" fmla="*/ 8899 w 247617"/>
                <a:gd name="connsiteY0" fmla="*/ 0 h 101272"/>
                <a:gd name="connsiteX1" fmla="*/ 217591 w 247617"/>
                <a:gd name="connsiteY1" fmla="*/ 34470 h 101272"/>
                <a:gd name="connsiteX2" fmla="*/ 243862 w 247617"/>
                <a:gd name="connsiteY2" fmla="*/ 37783 h 101272"/>
                <a:gd name="connsiteX3" fmla="*/ 232153 w 247617"/>
                <a:gd name="connsiteY3" fmla="*/ 100197 h 101272"/>
                <a:gd name="connsiteX4" fmla="*/ 200306 w 247617"/>
                <a:gd name="connsiteY4" fmla="*/ 94687 h 101272"/>
                <a:gd name="connsiteX5" fmla="*/ 58423 w 247617"/>
                <a:gd name="connsiteY5" fmla="*/ 60840 h 101272"/>
                <a:gd name="connsiteX6" fmla="*/ 6341 w 247617"/>
                <a:gd name="connsiteY6" fmla="*/ 73467 h 101272"/>
                <a:gd name="connsiteX7" fmla="*/ 2832 w 247617"/>
                <a:gd name="connsiteY7" fmla="*/ 43981 h 101272"/>
                <a:gd name="connsiteX8" fmla="*/ 8899 w 247617"/>
                <a:gd name="connsiteY8" fmla="*/ 0 h 1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17" h="101272">
                  <a:moveTo>
                    <a:pt x="8899" y="0"/>
                  </a:moveTo>
                  <a:cubicBezTo>
                    <a:pt x="79742" y="3706"/>
                    <a:pt x="147272" y="27452"/>
                    <a:pt x="217591" y="34470"/>
                  </a:cubicBezTo>
                  <a:cubicBezTo>
                    <a:pt x="226381" y="35356"/>
                    <a:pt x="235105" y="36668"/>
                    <a:pt x="243862" y="37783"/>
                  </a:cubicBezTo>
                  <a:cubicBezTo>
                    <a:pt x="249470" y="60380"/>
                    <a:pt x="251077" y="82224"/>
                    <a:pt x="232153" y="100197"/>
                  </a:cubicBezTo>
                  <a:cubicBezTo>
                    <a:pt x="220706" y="103181"/>
                    <a:pt x="210703" y="99508"/>
                    <a:pt x="200306" y="94687"/>
                  </a:cubicBezTo>
                  <a:cubicBezTo>
                    <a:pt x="155341" y="73860"/>
                    <a:pt x="106407" y="69137"/>
                    <a:pt x="58423" y="60840"/>
                  </a:cubicBezTo>
                  <a:cubicBezTo>
                    <a:pt x="39860" y="57625"/>
                    <a:pt x="21100" y="57330"/>
                    <a:pt x="6341" y="73467"/>
                  </a:cubicBezTo>
                  <a:cubicBezTo>
                    <a:pt x="-2679" y="62775"/>
                    <a:pt x="-350" y="53427"/>
                    <a:pt x="2832" y="43981"/>
                  </a:cubicBezTo>
                  <a:cubicBezTo>
                    <a:pt x="4832" y="29321"/>
                    <a:pt x="6866" y="14660"/>
                    <a:pt x="8899" y="0"/>
                  </a:cubicBezTo>
                  <a:close/>
                </a:path>
              </a:pathLst>
            </a:custGeom>
            <a:solidFill>
              <a:srgbClr val="C28080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D7126251-5C2B-1F40-073A-1F3418B0DEA2}"/>
                </a:ext>
              </a:extLst>
            </p:cNvPr>
            <p:cNvSpPr/>
            <p:nvPr/>
          </p:nvSpPr>
          <p:spPr>
            <a:xfrm>
              <a:off x="18806619" y="3534232"/>
              <a:ext cx="194687" cy="115083"/>
            </a:xfrm>
            <a:custGeom>
              <a:avLst/>
              <a:gdLst>
                <a:gd name="connsiteX0" fmla="*/ 188784 w 194687"/>
                <a:gd name="connsiteY0" fmla="*/ 81109 h 115083"/>
                <a:gd name="connsiteX1" fmla="*/ 180879 w 194687"/>
                <a:gd name="connsiteY1" fmla="*/ 107976 h 115083"/>
                <a:gd name="connsiteX2" fmla="*/ 47065 w 194687"/>
                <a:gd name="connsiteY2" fmla="*/ 115084 h 115083"/>
                <a:gd name="connsiteX3" fmla="*/ 40735 w 194687"/>
                <a:gd name="connsiteY3" fmla="*/ 41086 h 115083"/>
                <a:gd name="connsiteX4" fmla="*/ 0 w 194687"/>
                <a:gd name="connsiteY4" fmla="*/ 1351 h 115083"/>
                <a:gd name="connsiteX5" fmla="*/ 188292 w 194687"/>
                <a:gd name="connsiteY5" fmla="*/ 8258 h 115083"/>
                <a:gd name="connsiteX6" fmla="*/ 188784 w 194687"/>
                <a:gd name="connsiteY6" fmla="*/ 81109 h 11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7" h="115083">
                  <a:moveTo>
                    <a:pt x="188784" y="81109"/>
                  </a:moveTo>
                  <a:cubicBezTo>
                    <a:pt x="182618" y="89016"/>
                    <a:pt x="178715" y="97609"/>
                    <a:pt x="180879" y="107976"/>
                  </a:cubicBezTo>
                  <a:cubicBezTo>
                    <a:pt x="136800" y="120351"/>
                    <a:pt x="91473" y="109118"/>
                    <a:pt x="47065" y="115084"/>
                  </a:cubicBezTo>
                  <a:cubicBezTo>
                    <a:pt x="22860" y="92309"/>
                    <a:pt x="29649" y="66881"/>
                    <a:pt x="40735" y="41086"/>
                  </a:cubicBezTo>
                  <a:cubicBezTo>
                    <a:pt x="55232" y="-932"/>
                    <a:pt x="16366" y="11738"/>
                    <a:pt x="0" y="1351"/>
                  </a:cubicBezTo>
                  <a:cubicBezTo>
                    <a:pt x="62644" y="6441"/>
                    <a:pt x="126042" y="-8606"/>
                    <a:pt x="188292" y="8258"/>
                  </a:cubicBezTo>
                  <a:cubicBezTo>
                    <a:pt x="203280" y="32440"/>
                    <a:pt x="186980" y="56838"/>
                    <a:pt x="188784" y="81109"/>
                  </a:cubicBezTo>
                  <a:close/>
                </a:path>
              </a:pathLst>
            </a:custGeom>
            <a:solidFill>
              <a:srgbClr val="B9C6D1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E67DB676-0CA8-B3D7-0A84-2BBFF73CA099}"/>
                </a:ext>
              </a:extLst>
            </p:cNvPr>
            <p:cNvSpPr/>
            <p:nvPr/>
          </p:nvSpPr>
          <p:spPr>
            <a:xfrm>
              <a:off x="18077628" y="6317071"/>
              <a:ext cx="234944" cy="61649"/>
            </a:xfrm>
            <a:custGeom>
              <a:avLst/>
              <a:gdLst>
                <a:gd name="connsiteX0" fmla="*/ 6424 w 234944"/>
                <a:gd name="connsiteY0" fmla="*/ 0 h 61649"/>
                <a:gd name="connsiteX1" fmla="*/ 8458 w 234944"/>
                <a:gd name="connsiteY1" fmla="*/ 21614 h 61649"/>
                <a:gd name="connsiteX2" fmla="*/ 85008 w 234944"/>
                <a:gd name="connsiteY2" fmla="*/ 10692 h 61649"/>
                <a:gd name="connsiteX3" fmla="*/ 234861 w 234944"/>
                <a:gd name="connsiteY3" fmla="*/ 54412 h 61649"/>
                <a:gd name="connsiteX4" fmla="*/ 227776 w 234944"/>
                <a:gd name="connsiteY4" fmla="*/ 61266 h 61649"/>
                <a:gd name="connsiteX5" fmla="*/ 783 w 234944"/>
                <a:gd name="connsiteY5" fmla="*/ 40735 h 61649"/>
                <a:gd name="connsiteX6" fmla="*/ 6424 w 234944"/>
                <a:gd name="connsiteY6" fmla="*/ 0 h 6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944" h="61649">
                  <a:moveTo>
                    <a:pt x="6424" y="0"/>
                  </a:moveTo>
                  <a:cubicBezTo>
                    <a:pt x="7015" y="6560"/>
                    <a:pt x="7671" y="13086"/>
                    <a:pt x="8458" y="21614"/>
                  </a:cubicBezTo>
                  <a:cubicBezTo>
                    <a:pt x="31187" y="-6658"/>
                    <a:pt x="59589" y="7675"/>
                    <a:pt x="85008" y="10692"/>
                  </a:cubicBezTo>
                  <a:cubicBezTo>
                    <a:pt x="137123" y="16924"/>
                    <a:pt x="187107" y="32306"/>
                    <a:pt x="234861" y="54412"/>
                  </a:cubicBezTo>
                  <a:cubicBezTo>
                    <a:pt x="235352" y="59692"/>
                    <a:pt x="233778" y="62775"/>
                    <a:pt x="227776" y="61266"/>
                  </a:cubicBezTo>
                  <a:cubicBezTo>
                    <a:pt x="152571" y="49066"/>
                    <a:pt x="77563" y="35159"/>
                    <a:pt x="783" y="40735"/>
                  </a:cubicBezTo>
                  <a:cubicBezTo>
                    <a:pt x="881" y="26894"/>
                    <a:pt x="-3218" y="12496"/>
                    <a:pt x="6424" y="0"/>
                  </a:cubicBezTo>
                  <a:close/>
                </a:path>
              </a:pathLst>
            </a:custGeom>
            <a:solidFill>
              <a:srgbClr val="DBA8A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178C9854-D615-1991-F270-E05D8BE351E6}"/>
                </a:ext>
              </a:extLst>
            </p:cNvPr>
            <p:cNvSpPr/>
            <p:nvPr/>
          </p:nvSpPr>
          <p:spPr>
            <a:xfrm>
              <a:off x="18994910" y="3542451"/>
              <a:ext cx="32797" cy="72889"/>
            </a:xfrm>
            <a:custGeom>
              <a:avLst/>
              <a:gdLst>
                <a:gd name="connsiteX0" fmla="*/ 492 w 32797"/>
                <a:gd name="connsiteY0" fmla="*/ 72890 h 72889"/>
                <a:gd name="connsiteX1" fmla="*/ 0 w 32797"/>
                <a:gd name="connsiteY1" fmla="*/ 39 h 72889"/>
                <a:gd name="connsiteX2" fmla="*/ 32798 w 32797"/>
                <a:gd name="connsiteY2" fmla="*/ 0 h 72889"/>
                <a:gd name="connsiteX3" fmla="*/ 30896 w 32797"/>
                <a:gd name="connsiteY3" fmla="*/ 18472 h 72889"/>
                <a:gd name="connsiteX4" fmla="*/ 492 w 32797"/>
                <a:gd name="connsiteY4" fmla="*/ 72890 h 7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97" h="72889">
                  <a:moveTo>
                    <a:pt x="492" y="72890"/>
                  </a:moveTo>
                  <a:cubicBezTo>
                    <a:pt x="328" y="48606"/>
                    <a:pt x="164" y="24323"/>
                    <a:pt x="0" y="39"/>
                  </a:cubicBezTo>
                  <a:cubicBezTo>
                    <a:pt x="10921" y="26"/>
                    <a:pt x="21876" y="13"/>
                    <a:pt x="32798" y="0"/>
                  </a:cubicBezTo>
                  <a:cubicBezTo>
                    <a:pt x="32240" y="6402"/>
                    <a:pt x="33388" y="17590"/>
                    <a:pt x="30896" y="18472"/>
                  </a:cubicBezTo>
                  <a:cubicBezTo>
                    <a:pt x="4198" y="27898"/>
                    <a:pt x="8626" y="53805"/>
                    <a:pt x="492" y="72890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889C1B8B-2787-92D4-5CBA-4FCA879B132A}"/>
                </a:ext>
              </a:extLst>
            </p:cNvPr>
            <p:cNvSpPr/>
            <p:nvPr/>
          </p:nvSpPr>
          <p:spPr>
            <a:xfrm>
              <a:off x="18291039" y="4324775"/>
              <a:ext cx="559035" cy="2315527"/>
            </a:xfrm>
            <a:custGeom>
              <a:avLst/>
              <a:gdLst>
                <a:gd name="connsiteX0" fmla="*/ 14365 w 559035"/>
                <a:gd name="connsiteY0" fmla="*/ 2053563 h 2315527"/>
                <a:gd name="connsiteX1" fmla="*/ 21417 w 559035"/>
                <a:gd name="connsiteY1" fmla="*/ 2046708 h 2315527"/>
                <a:gd name="connsiteX2" fmla="*/ 34044 w 559035"/>
                <a:gd name="connsiteY2" fmla="*/ 1986098 h 2315527"/>
                <a:gd name="connsiteX3" fmla="*/ 90259 w 559035"/>
                <a:gd name="connsiteY3" fmla="*/ 1943690 h 2315527"/>
                <a:gd name="connsiteX4" fmla="*/ 273008 w 559035"/>
                <a:gd name="connsiteY4" fmla="*/ 1191410 h 2315527"/>
                <a:gd name="connsiteX5" fmla="*/ 458118 w 559035"/>
                <a:gd name="connsiteY5" fmla="*/ 334372 h 2315527"/>
                <a:gd name="connsiteX6" fmla="*/ 519811 w 559035"/>
                <a:gd name="connsiteY6" fmla="*/ 51427 h 2315527"/>
                <a:gd name="connsiteX7" fmla="*/ 529683 w 559035"/>
                <a:gd name="connsiteY7" fmla="*/ 0 h 2315527"/>
                <a:gd name="connsiteX8" fmla="*/ 538997 w 559035"/>
                <a:gd name="connsiteY8" fmla="*/ 19023 h 2315527"/>
                <a:gd name="connsiteX9" fmla="*/ 541818 w 559035"/>
                <a:gd name="connsiteY9" fmla="*/ 73434 h 2315527"/>
                <a:gd name="connsiteX10" fmla="*/ 536210 w 559035"/>
                <a:gd name="connsiteY10" fmla="*/ 877732 h 2315527"/>
                <a:gd name="connsiteX11" fmla="*/ 531290 w 559035"/>
                <a:gd name="connsiteY11" fmla="*/ 1588622 h 2315527"/>
                <a:gd name="connsiteX12" fmla="*/ 528142 w 559035"/>
                <a:gd name="connsiteY12" fmla="*/ 1631719 h 2315527"/>
                <a:gd name="connsiteX13" fmla="*/ 525944 w 559035"/>
                <a:gd name="connsiteY13" fmla="*/ 1893936 h 2315527"/>
                <a:gd name="connsiteX14" fmla="*/ 526010 w 559035"/>
                <a:gd name="connsiteY14" fmla="*/ 2003612 h 2315527"/>
                <a:gd name="connsiteX15" fmla="*/ 531979 w 559035"/>
                <a:gd name="connsiteY15" fmla="*/ 2027489 h 2315527"/>
                <a:gd name="connsiteX16" fmla="*/ 554511 w 559035"/>
                <a:gd name="connsiteY16" fmla="*/ 2088295 h 2315527"/>
                <a:gd name="connsiteX17" fmla="*/ 549001 w 559035"/>
                <a:gd name="connsiteY17" fmla="*/ 2100267 h 2315527"/>
                <a:gd name="connsiteX18" fmla="*/ 543031 w 559035"/>
                <a:gd name="connsiteY18" fmla="*/ 2138673 h 2315527"/>
                <a:gd name="connsiteX19" fmla="*/ 534734 w 559035"/>
                <a:gd name="connsiteY19" fmla="*/ 2213222 h 2315527"/>
                <a:gd name="connsiteX20" fmla="*/ 529453 w 559035"/>
                <a:gd name="connsiteY20" fmla="*/ 2313878 h 2315527"/>
                <a:gd name="connsiteX21" fmla="*/ 529421 w 559035"/>
                <a:gd name="connsiteY21" fmla="*/ 2314009 h 2315527"/>
                <a:gd name="connsiteX22" fmla="*/ 300001 w 559035"/>
                <a:gd name="connsiteY22" fmla="*/ 2314009 h 2315527"/>
                <a:gd name="connsiteX23" fmla="*/ 31879 w 559035"/>
                <a:gd name="connsiteY23" fmla="*/ 2313485 h 2315527"/>
                <a:gd name="connsiteX24" fmla="*/ 0 w 559035"/>
                <a:gd name="connsiteY24" fmla="*/ 2299578 h 2315527"/>
                <a:gd name="connsiteX25" fmla="*/ 22991 w 559035"/>
                <a:gd name="connsiteY25" fmla="*/ 2090624 h 2315527"/>
                <a:gd name="connsiteX26" fmla="*/ 14365 w 559035"/>
                <a:gd name="connsiteY26" fmla="*/ 2053563 h 231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9035" h="2315527">
                  <a:moveTo>
                    <a:pt x="14365" y="2053563"/>
                  </a:moveTo>
                  <a:cubicBezTo>
                    <a:pt x="16694" y="2051299"/>
                    <a:pt x="19055" y="2049004"/>
                    <a:pt x="21417" y="2046708"/>
                  </a:cubicBezTo>
                  <a:cubicBezTo>
                    <a:pt x="31354" y="2027685"/>
                    <a:pt x="22991" y="2004858"/>
                    <a:pt x="34044" y="1986098"/>
                  </a:cubicBezTo>
                  <a:cubicBezTo>
                    <a:pt x="73171" y="1998758"/>
                    <a:pt x="82257" y="1977570"/>
                    <a:pt x="90259" y="1943690"/>
                  </a:cubicBezTo>
                  <a:cubicBezTo>
                    <a:pt x="149394" y="1692493"/>
                    <a:pt x="203805" y="1439885"/>
                    <a:pt x="273008" y="1191410"/>
                  </a:cubicBezTo>
                  <a:cubicBezTo>
                    <a:pt x="351690" y="908988"/>
                    <a:pt x="400001" y="620828"/>
                    <a:pt x="458118" y="334372"/>
                  </a:cubicBezTo>
                  <a:cubicBezTo>
                    <a:pt x="477305" y="239784"/>
                    <a:pt x="504494" y="146967"/>
                    <a:pt x="519811" y="51427"/>
                  </a:cubicBezTo>
                  <a:cubicBezTo>
                    <a:pt x="522533" y="34339"/>
                    <a:pt x="517252" y="15284"/>
                    <a:pt x="529683" y="0"/>
                  </a:cubicBezTo>
                  <a:cubicBezTo>
                    <a:pt x="544835" y="328"/>
                    <a:pt x="538177" y="12070"/>
                    <a:pt x="538997" y="19023"/>
                  </a:cubicBezTo>
                  <a:cubicBezTo>
                    <a:pt x="541064" y="37062"/>
                    <a:pt x="536308" y="55494"/>
                    <a:pt x="541818" y="73434"/>
                  </a:cubicBezTo>
                  <a:cubicBezTo>
                    <a:pt x="533947" y="341523"/>
                    <a:pt x="544704" y="609840"/>
                    <a:pt x="536210" y="877732"/>
                  </a:cubicBezTo>
                  <a:cubicBezTo>
                    <a:pt x="528699" y="1114827"/>
                    <a:pt x="535750" y="1351725"/>
                    <a:pt x="531290" y="1588622"/>
                  </a:cubicBezTo>
                  <a:cubicBezTo>
                    <a:pt x="531028" y="1603021"/>
                    <a:pt x="529224" y="1617353"/>
                    <a:pt x="528142" y="1631719"/>
                  </a:cubicBezTo>
                  <a:cubicBezTo>
                    <a:pt x="522894" y="1719092"/>
                    <a:pt x="527157" y="1806531"/>
                    <a:pt x="525944" y="1893936"/>
                  </a:cubicBezTo>
                  <a:cubicBezTo>
                    <a:pt x="525452" y="1930506"/>
                    <a:pt x="525682" y="1967075"/>
                    <a:pt x="526010" y="2003612"/>
                  </a:cubicBezTo>
                  <a:cubicBezTo>
                    <a:pt x="526075" y="2012041"/>
                    <a:pt x="522106" y="2025127"/>
                    <a:pt x="531979" y="2027489"/>
                  </a:cubicBezTo>
                  <a:cubicBezTo>
                    <a:pt x="571270" y="2036934"/>
                    <a:pt x="556905" y="2064550"/>
                    <a:pt x="554511" y="2088295"/>
                  </a:cubicBezTo>
                  <a:cubicBezTo>
                    <a:pt x="554051" y="2092658"/>
                    <a:pt x="551494" y="2096560"/>
                    <a:pt x="549001" y="2100267"/>
                  </a:cubicBezTo>
                  <a:cubicBezTo>
                    <a:pt x="541654" y="2112238"/>
                    <a:pt x="544016" y="2125718"/>
                    <a:pt x="543031" y="2138673"/>
                  </a:cubicBezTo>
                  <a:cubicBezTo>
                    <a:pt x="540277" y="2163534"/>
                    <a:pt x="537522" y="2188361"/>
                    <a:pt x="534734" y="2213222"/>
                  </a:cubicBezTo>
                  <a:cubicBezTo>
                    <a:pt x="527879" y="2246512"/>
                    <a:pt x="537817" y="2280687"/>
                    <a:pt x="529453" y="2313878"/>
                  </a:cubicBezTo>
                  <a:cubicBezTo>
                    <a:pt x="529453" y="2313878"/>
                    <a:pt x="529421" y="2314009"/>
                    <a:pt x="529421" y="2314009"/>
                  </a:cubicBezTo>
                  <a:cubicBezTo>
                    <a:pt x="452936" y="2314272"/>
                    <a:pt x="376354" y="2317289"/>
                    <a:pt x="300001" y="2314009"/>
                  </a:cubicBezTo>
                  <a:cubicBezTo>
                    <a:pt x="210528" y="2310172"/>
                    <a:pt x="121220" y="2315354"/>
                    <a:pt x="31879" y="2313485"/>
                  </a:cubicBezTo>
                  <a:cubicBezTo>
                    <a:pt x="19810" y="2313222"/>
                    <a:pt x="3870" y="2319585"/>
                    <a:pt x="0" y="2299578"/>
                  </a:cubicBezTo>
                  <a:cubicBezTo>
                    <a:pt x="7707" y="2229949"/>
                    <a:pt x="15513" y="2160287"/>
                    <a:pt x="22991" y="2090624"/>
                  </a:cubicBezTo>
                  <a:cubicBezTo>
                    <a:pt x="24401" y="2077472"/>
                    <a:pt x="24762" y="2064156"/>
                    <a:pt x="14365" y="2053563"/>
                  </a:cubicBezTo>
                  <a:close/>
                </a:path>
              </a:pathLst>
            </a:custGeom>
            <a:solidFill>
              <a:srgbClr val="FBFCF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47C31C4-DA85-6EA0-7C83-89FDB9C83871}"/>
                </a:ext>
              </a:extLst>
            </p:cNvPr>
            <p:cNvSpPr/>
            <p:nvPr/>
          </p:nvSpPr>
          <p:spPr>
            <a:xfrm>
              <a:off x="18425986" y="3575318"/>
              <a:ext cx="427697" cy="513871"/>
            </a:xfrm>
            <a:custGeom>
              <a:avLst/>
              <a:gdLst>
                <a:gd name="connsiteX0" fmla="*/ 421368 w 427697"/>
                <a:gd name="connsiteY0" fmla="*/ 0 h 513871"/>
                <a:gd name="connsiteX1" fmla="*/ 427698 w 427697"/>
                <a:gd name="connsiteY1" fmla="*/ 73998 h 513871"/>
                <a:gd name="connsiteX2" fmla="*/ 421564 w 427697"/>
                <a:gd name="connsiteY2" fmla="*/ 99446 h 513871"/>
                <a:gd name="connsiteX3" fmla="*/ 418284 w 427697"/>
                <a:gd name="connsiteY3" fmla="*/ 281696 h 513871"/>
                <a:gd name="connsiteX4" fmla="*/ 413726 w 427697"/>
                <a:gd name="connsiteY4" fmla="*/ 427449 h 513871"/>
                <a:gd name="connsiteX5" fmla="*/ 314873 w 427697"/>
                <a:gd name="connsiteY5" fmla="*/ 508066 h 513871"/>
                <a:gd name="connsiteX6" fmla="*/ 48556 w 427697"/>
                <a:gd name="connsiteY6" fmla="*/ 502097 h 513871"/>
                <a:gd name="connsiteX7" fmla="*/ 1360 w 427697"/>
                <a:gd name="connsiteY7" fmla="*/ 513871 h 513871"/>
                <a:gd name="connsiteX8" fmla="*/ 63873 w 427697"/>
                <a:gd name="connsiteY8" fmla="*/ 434041 h 513871"/>
                <a:gd name="connsiteX9" fmla="*/ 313529 w 427697"/>
                <a:gd name="connsiteY9" fmla="*/ 428335 h 513871"/>
                <a:gd name="connsiteX10" fmla="*/ 361053 w 427697"/>
                <a:gd name="connsiteY10" fmla="*/ 379630 h 513871"/>
                <a:gd name="connsiteX11" fmla="*/ 370892 w 427697"/>
                <a:gd name="connsiteY11" fmla="*/ 30580 h 513871"/>
                <a:gd name="connsiteX12" fmla="*/ 392571 w 427697"/>
                <a:gd name="connsiteY12" fmla="*/ 6953 h 513871"/>
                <a:gd name="connsiteX13" fmla="*/ 421368 w 427697"/>
                <a:gd name="connsiteY13" fmla="*/ 0 h 51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697" h="513871">
                  <a:moveTo>
                    <a:pt x="421368" y="0"/>
                  </a:moveTo>
                  <a:cubicBezTo>
                    <a:pt x="426451" y="24411"/>
                    <a:pt x="419039" y="49892"/>
                    <a:pt x="427698" y="73998"/>
                  </a:cubicBezTo>
                  <a:cubicBezTo>
                    <a:pt x="425500" y="82496"/>
                    <a:pt x="420744" y="91243"/>
                    <a:pt x="421564" y="99446"/>
                  </a:cubicBezTo>
                  <a:cubicBezTo>
                    <a:pt x="427534" y="160167"/>
                    <a:pt x="411955" y="219895"/>
                    <a:pt x="418284" y="281696"/>
                  </a:cubicBezTo>
                  <a:cubicBezTo>
                    <a:pt x="423106" y="328629"/>
                    <a:pt x="416940" y="378843"/>
                    <a:pt x="413726" y="427449"/>
                  </a:cubicBezTo>
                  <a:cubicBezTo>
                    <a:pt x="411331" y="463231"/>
                    <a:pt x="354329" y="509050"/>
                    <a:pt x="314873" y="508066"/>
                  </a:cubicBezTo>
                  <a:cubicBezTo>
                    <a:pt x="226123" y="505803"/>
                    <a:pt x="137143" y="515183"/>
                    <a:pt x="48556" y="502097"/>
                  </a:cubicBezTo>
                  <a:cubicBezTo>
                    <a:pt x="22548" y="498259"/>
                    <a:pt x="17464" y="501146"/>
                    <a:pt x="1360" y="513871"/>
                  </a:cubicBezTo>
                  <a:cubicBezTo>
                    <a:pt x="-2576" y="440634"/>
                    <a:pt x="-2248" y="442995"/>
                    <a:pt x="63873" y="434041"/>
                  </a:cubicBezTo>
                  <a:cubicBezTo>
                    <a:pt x="147080" y="422792"/>
                    <a:pt x="230354" y="430991"/>
                    <a:pt x="313529" y="428335"/>
                  </a:cubicBezTo>
                  <a:cubicBezTo>
                    <a:pt x="356363" y="426957"/>
                    <a:pt x="359872" y="423448"/>
                    <a:pt x="361053" y="379630"/>
                  </a:cubicBezTo>
                  <a:cubicBezTo>
                    <a:pt x="364234" y="263264"/>
                    <a:pt x="369153" y="146953"/>
                    <a:pt x="370892" y="30580"/>
                  </a:cubicBezTo>
                  <a:cubicBezTo>
                    <a:pt x="371187" y="11155"/>
                    <a:pt x="376992" y="6763"/>
                    <a:pt x="392571" y="6953"/>
                  </a:cubicBezTo>
                  <a:cubicBezTo>
                    <a:pt x="402935" y="7084"/>
                    <a:pt x="412381" y="4883"/>
                    <a:pt x="421368" y="0"/>
                  </a:cubicBezTo>
                  <a:close/>
                </a:path>
              </a:pathLst>
            </a:custGeom>
            <a:solidFill>
              <a:srgbClr val="323E4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0FFF943-3631-A85A-1DF4-4BA8897501C2}"/>
                </a:ext>
              </a:extLst>
            </p:cNvPr>
            <p:cNvSpPr/>
            <p:nvPr/>
          </p:nvSpPr>
          <p:spPr>
            <a:xfrm>
              <a:off x="18343396" y="2885216"/>
              <a:ext cx="134819" cy="318353"/>
            </a:xfrm>
            <a:custGeom>
              <a:avLst/>
              <a:gdLst>
                <a:gd name="connsiteX0" fmla="*/ 61418 w 134819"/>
                <a:gd name="connsiteY0" fmla="*/ 251 h 318353"/>
                <a:gd name="connsiteX1" fmla="*/ 63550 w 134819"/>
                <a:gd name="connsiteY1" fmla="*/ 12068 h 318353"/>
                <a:gd name="connsiteX2" fmla="*/ 59876 w 134819"/>
                <a:gd name="connsiteY2" fmla="*/ 205381 h 318353"/>
                <a:gd name="connsiteX3" fmla="*/ 134819 w 134819"/>
                <a:gd name="connsiteY3" fmla="*/ 267553 h 318353"/>
                <a:gd name="connsiteX4" fmla="*/ 59286 w 134819"/>
                <a:gd name="connsiteY4" fmla="*/ 281216 h 318353"/>
                <a:gd name="connsiteX5" fmla="*/ 11828 w 134819"/>
                <a:gd name="connsiteY5" fmla="*/ 34709 h 318353"/>
                <a:gd name="connsiteX6" fmla="*/ 61418 w 134819"/>
                <a:gd name="connsiteY6" fmla="*/ 251 h 31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819" h="318353">
                  <a:moveTo>
                    <a:pt x="61418" y="251"/>
                  </a:moveTo>
                  <a:cubicBezTo>
                    <a:pt x="65190" y="3646"/>
                    <a:pt x="65813" y="7569"/>
                    <a:pt x="63550" y="12068"/>
                  </a:cubicBezTo>
                  <a:cubicBezTo>
                    <a:pt x="31375" y="75942"/>
                    <a:pt x="38525" y="139891"/>
                    <a:pt x="59876" y="205381"/>
                  </a:cubicBezTo>
                  <a:cubicBezTo>
                    <a:pt x="72372" y="243735"/>
                    <a:pt x="91953" y="268310"/>
                    <a:pt x="134819" y="267553"/>
                  </a:cubicBezTo>
                  <a:cubicBezTo>
                    <a:pt x="108384" y="326487"/>
                    <a:pt x="112287" y="338156"/>
                    <a:pt x="59286" y="281216"/>
                  </a:cubicBezTo>
                  <a:cubicBezTo>
                    <a:pt x="-5785" y="211328"/>
                    <a:pt x="-9917" y="123918"/>
                    <a:pt x="11828" y="34709"/>
                  </a:cubicBezTo>
                  <a:cubicBezTo>
                    <a:pt x="17764" y="10323"/>
                    <a:pt x="35377" y="-1946"/>
                    <a:pt x="61418" y="251"/>
                  </a:cubicBezTo>
                  <a:close/>
                </a:path>
              </a:pathLst>
            </a:custGeom>
            <a:solidFill>
              <a:srgbClr val="F8FAF9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402579BC-B84C-11CE-4353-C8423F53BD17}"/>
                </a:ext>
              </a:extLst>
            </p:cNvPr>
            <p:cNvSpPr/>
            <p:nvPr/>
          </p:nvSpPr>
          <p:spPr>
            <a:xfrm>
              <a:off x="18820460" y="4266231"/>
              <a:ext cx="12495" cy="131977"/>
            </a:xfrm>
            <a:custGeom>
              <a:avLst/>
              <a:gdLst>
                <a:gd name="connsiteX0" fmla="*/ 12397 w 12495"/>
                <a:gd name="connsiteY0" fmla="*/ 131978 h 131977"/>
                <a:gd name="connsiteX1" fmla="*/ 262 w 12495"/>
                <a:gd name="connsiteY1" fmla="*/ 58544 h 131977"/>
                <a:gd name="connsiteX2" fmla="*/ 12495 w 12495"/>
                <a:gd name="connsiteY2" fmla="*/ 0 h 131977"/>
                <a:gd name="connsiteX3" fmla="*/ 12397 w 12495"/>
                <a:gd name="connsiteY3" fmla="*/ 131978 h 13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5" h="131977">
                  <a:moveTo>
                    <a:pt x="12397" y="131978"/>
                  </a:moveTo>
                  <a:cubicBezTo>
                    <a:pt x="-2559" y="109315"/>
                    <a:pt x="16431" y="81010"/>
                    <a:pt x="262" y="58544"/>
                  </a:cubicBezTo>
                  <a:cubicBezTo>
                    <a:pt x="-1312" y="37848"/>
                    <a:pt x="4394" y="18695"/>
                    <a:pt x="12495" y="0"/>
                  </a:cubicBezTo>
                  <a:cubicBezTo>
                    <a:pt x="12462" y="44014"/>
                    <a:pt x="12430" y="87996"/>
                    <a:pt x="12397" y="131978"/>
                  </a:cubicBezTo>
                  <a:close/>
                </a:path>
              </a:pathLst>
            </a:custGeom>
            <a:solidFill>
              <a:srgbClr val="C3C9CC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B1872E3C-105F-D7AA-5F3C-FFB8C2C5DF23}"/>
                </a:ext>
              </a:extLst>
            </p:cNvPr>
            <p:cNvSpPr/>
            <p:nvPr/>
          </p:nvSpPr>
          <p:spPr>
            <a:xfrm>
              <a:off x="18239111" y="2864734"/>
              <a:ext cx="26447" cy="37099"/>
            </a:xfrm>
            <a:custGeom>
              <a:avLst/>
              <a:gdLst>
                <a:gd name="connsiteX0" fmla="*/ 22672 w 26447"/>
                <a:gd name="connsiteY0" fmla="*/ 28 h 37099"/>
                <a:gd name="connsiteX1" fmla="*/ 9 w 26447"/>
                <a:gd name="connsiteY1" fmla="*/ 37099 h 37099"/>
                <a:gd name="connsiteX2" fmla="*/ 13489 w 26447"/>
                <a:gd name="connsiteY2" fmla="*/ 7939 h 37099"/>
                <a:gd name="connsiteX3" fmla="*/ 22672 w 26447"/>
                <a:gd name="connsiteY3" fmla="*/ 28 h 3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47" h="37099">
                  <a:moveTo>
                    <a:pt x="22672" y="28"/>
                  </a:moveTo>
                  <a:cubicBezTo>
                    <a:pt x="29855" y="30504"/>
                    <a:pt x="29035" y="31898"/>
                    <a:pt x="9" y="37099"/>
                  </a:cubicBezTo>
                  <a:cubicBezTo>
                    <a:pt x="-352" y="25053"/>
                    <a:pt x="9816" y="17955"/>
                    <a:pt x="13489" y="7939"/>
                  </a:cubicBezTo>
                  <a:cubicBezTo>
                    <a:pt x="14932" y="4036"/>
                    <a:pt x="17031" y="-395"/>
                    <a:pt x="22672" y="28"/>
                  </a:cubicBezTo>
                  <a:close/>
                </a:path>
              </a:pathLst>
            </a:custGeom>
            <a:solidFill>
              <a:srgbClr val="D0DAE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80D3FD02-B5E5-8C56-3DD7-98E3FE80E0EA}"/>
                </a:ext>
              </a:extLst>
            </p:cNvPr>
            <p:cNvSpPr/>
            <p:nvPr/>
          </p:nvSpPr>
          <p:spPr>
            <a:xfrm>
              <a:off x="18810729" y="5956494"/>
              <a:ext cx="197923" cy="468547"/>
            </a:xfrm>
            <a:custGeom>
              <a:avLst/>
              <a:gdLst>
                <a:gd name="connsiteX0" fmla="*/ 29278 w 197923"/>
                <a:gd name="connsiteY0" fmla="*/ 468548 h 468547"/>
                <a:gd name="connsiteX1" fmla="*/ 28392 w 197923"/>
                <a:gd name="connsiteY1" fmla="*/ 422041 h 468547"/>
                <a:gd name="connsiteX2" fmla="*/ 26031 w 197923"/>
                <a:gd name="connsiteY2" fmla="*/ 406429 h 468547"/>
                <a:gd name="connsiteX3" fmla="*/ 3368 w 197923"/>
                <a:gd name="connsiteY3" fmla="*/ 333782 h 468547"/>
                <a:gd name="connsiteX4" fmla="*/ 3302 w 197923"/>
                <a:gd name="connsiteY4" fmla="*/ 31322 h 468547"/>
                <a:gd name="connsiteX5" fmla="*/ 8452 w 197923"/>
                <a:gd name="connsiteY5" fmla="*/ 0 h 468547"/>
                <a:gd name="connsiteX6" fmla="*/ 8878 w 197923"/>
                <a:gd name="connsiteY6" fmla="*/ 350312 h 468547"/>
                <a:gd name="connsiteX7" fmla="*/ 59550 w 197923"/>
                <a:gd name="connsiteY7" fmla="*/ 400755 h 468547"/>
                <a:gd name="connsiteX8" fmla="*/ 169652 w 197923"/>
                <a:gd name="connsiteY8" fmla="*/ 401149 h 468547"/>
                <a:gd name="connsiteX9" fmla="*/ 197924 w 197923"/>
                <a:gd name="connsiteY9" fmla="*/ 406954 h 468547"/>
                <a:gd name="connsiteX10" fmla="*/ 97923 w 197923"/>
                <a:gd name="connsiteY10" fmla="*/ 422926 h 468547"/>
                <a:gd name="connsiteX11" fmla="*/ 29278 w 197923"/>
                <a:gd name="connsiteY11" fmla="*/ 468548 h 46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7923" h="468547">
                  <a:moveTo>
                    <a:pt x="29278" y="468548"/>
                  </a:moveTo>
                  <a:cubicBezTo>
                    <a:pt x="29016" y="453035"/>
                    <a:pt x="28917" y="437521"/>
                    <a:pt x="28392" y="422041"/>
                  </a:cubicBezTo>
                  <a:cubicBezTo>
                    <a:pt x="28196" y="416629"/>
                    <a:pt x="28425" y="407282"/>
                    <a:pt x="26031" y="406429"/>
                  </a:cubicBezTo>
                  <a:cubicBezTo>
                    <a:pt x="-13392" y="392031"/>
                    <a:pt x="3794" y="358643"/>
                    <a:pt x="3368" y="333782"/>
                  </a:cubicBezTo>
                  <a:cubicBezTo>
                    <a:pt x="1662" y="232995"/>
                    <a:pt x="2745" y="132142"/>
                    <a:pt x="3302" y="31322"/>
                  </a:cubicBezTo>
                  <a:cubicBezTo>
                    <a:pt x="3368" y="20859"/>
                    <a:pt x="-1257" y="9052"/>
                    <a:pt x="8452" y="0"/>
                  </a:cubicBezTo>
                  <a:cubicBezTo>
                    <a:pt x="8582" y="116760"/>
                    <a:pt x="8681" y="233552"/>
                    <a:pt x="8878" y="350312"/>
                  </a:cubicBezTo>
                  <a:cubicBezTo>
                    <a:pt x="8976" y="397180"/>
                    <a:pt x="11009" y="399640"/>
                    <a:pt x="59550" y="400755"/>
                  </a:cubicBezTo>
                  <a:cubicBezTo>
                    <a:pt x="96218" y="401575"/>
                    <a:pt x="132952" y="400853"/>
                    <a:pt x="169652" y="401149"/>
                  </a:cubicBezTo>
                  <a:cubicBezTo>
                    <a:pt x="179360" y="401214"/>
                    <a:pt x="189888" y="398328"/>
                    <a:pt x="197924" y="406954"/>
                  </a:cubicBezTo>
                  <a:cubicBezTo>
                    <a:pt x="164077" y="408627"/>
                    <a:pt x="130360" y="406527"/>
                    <a:pt x="97923" y="422926"/>
                  </a:cubicBezTo>
                  <a:cubicBezTo>
                    <a:pt x="72866" y="435586"/>
                    <a:pt x="44758" y="441982"/>
                    <a:pt x="29278" y="468548"/>
                  </a:cubicBezTo>
                  <a:close/>
                </a:path>
              </a:pathLst>
            </a:custGeom>
            <a:solidFill>
              <a:srgbClr val="A16E71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B59C73C3-2F05-5300-50A3-5B0A1F24E7D0}"/>
                </a:ext>
              </a:extLst>
            </p:cNvPr>
            <p:cNvSpPr/>
            <p:nvPr/>
          </p:nvSpPr>
          <p:spPr>
            <a:xfrm>
              <a:off x="18739872" y="1832404"/>
              <a:ext cx="201316" cy="91117"/>
            </a:xfrm>
            <a:custGeom>
              <a:avLst/>
              <a:gdLst>
                <a:gd name="connsiteX0" fmla="*/ 108563 w 201316"/>
                <a:gd name="connsiteY0" fmla="*/ 91116 h 91117"/>
                <a:gd name="connsiteX1" fmla="*/ 4431 w 201316"/>
                <a:gd name="connsiteY1" fmla="*/ 25957 h 91117"/>
                <a:gd name="connsiteX2" fmla="*/ 23519 w 201316"/>
                <a:gd name="connsiteY2" fmla="*/ 1080 h 91117"/>
                <a:gd name="connsiteX3" fmla="*/ 179407 w 201316"/>
                <a:gd name="connsiteY3" fmla="*/ 8994 h 91117"/>
                <a:gd name="connsiteX4" fmla="*/ 193772 w 201316"/>
                <a:gd name="connsiteY4" fmla="*/ 42120 h 91117"/>
                <a:gd name="connsiteX5" fmla="*/ 108563 w 201316"/>
                <a:gd name="connsiteY5" fmla="*/ 91116 h 9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16" h="91117">
                  <a:moveTo>
                    <a:pt x="108563" y="91116"/>
                  </a:moveTo>
                  <a:cubicBezTo>
                    <a:pt x="63434" y="91356"/>
                    <a:pt x="20010" y="64350"/>
                    <a:pt x="4431" y="25957"/>
                  </a:cubicBezTo>
                  <a:cubicBezTo>
                    <a:pt x="-3145" y="7253"/>
                    <a:pt x="-3473" y="-3584"/>
                    <a:pt x="23519" y="1080"/>
                  </a:cubicBezTo>
                  <a:cubicBezTo>
                    <a:pt x="74913" y="9962"/>
                    <a:pt x="127488" y="-1380"/>
                    <a:pt x="179407" y="8994"/>
                  </a:cubicBezTo>
                  <a:cubicBezTo>
                    <a:pt x="205743" y="14255"/>
                    <a:pt x="205382" y="23678"/>
                    <a:pt x="193772" y="42120"/>
                  </a:cubicBezTo>
                  <a:cubicBezTo>
                    <a:pt x="173962" y="73635"/>
                    <a:pt x="145822" y="90286"/>
                    <a:pt x="108563" y="91116"/>
                  </a:cubicBezTo>
                  <a:close/>
                </a:path>
              </a:pathLst>
            </a:custGeom>
            <a:solidFill>
              <a:srgbClr val="FBFCF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4368F936-8623-B863-B72B-9F8B7C114266}"/>
                </a:ext>
              </a:extLst>
            </p:cNvPr>
            <p:cNvSpPr/>
            <p:nvPr/>
          </p:nvSpPr>
          <p:spPr>
            <a:xfrm>
              <a:off x="18923527" y="1672450"/>
              <a:ext cx="50368" cy="88257"/>
            </a:xfrm>
            <a:custGeom>
              <a:avLst/>
              <a:gdLst>
                <a:gd name="connsiteX0" fmla="*/ 50295 w 50368"/>
                <a:gd name="connsiteY0" fmla="*/ 41542 h 88257"/>
                <a:gd name="connsiteX1" fmla="*/ 42259 w 50368"/>
                <a:gd name="connsiteY1" fmla="*/ 77692 h 88257"/>
                <a:gd name="connsiteX2" fmla="*/ 5395 w 50368"/>
                <a:gd name="connsiteY2" fmla="*/ 73389 h 88257"/>
                <a:gd name="connsiteX3" fmla="*/ 442 w 50368"/>
                <a:gd name="connsiteY3" fmla="*/ 44117 h 88257"/>
                <a:gd name="connsiteX4" fmla="*/ 23106 w 50368"/>
                <a:gd name="connsiteY4" fmla="*/ 4 h 88257"/>
                <a:gd name="connsiteX5" fmla="*/ 50295 w 50368"/>
                <a:gd name="connsiteY5" fmla="*/ 41542 h 8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368" h="88257">
                  <a:moveTo>
                    <a:pt x="50295" y="41542"/>
                  </a:moveTo>
                  <a:cubicBezTo>
                    <a:pt x="50623" y="57367"/>
                    <a:pt x="50164" y="69292"/>
                    <a:pt x="42259" y="77692"/>
                  </a:cubicBezTo>
                  <a:cubicBezTo>
                    <a:pt x="28944" y="91867"/>
                    <a:pt x="14578" y="93054"/>
                    <a:pt x="5395" y="73389"/>
                  </a:cubicBezTo>
                  <a:cubicBezTo>
                    <a:pt x="1328" y="64648"/>
                    <a:pt x="-1034" y="53467"/>
                    <a:pt x="442" y="44117"/>
                  </a:cubicBezTo>
                  <a:cubicBezTo>
                    <a:pt x="3132" y="27167"/>
                    <a:pt x="-4609" y="-367"/>
                    <a:pt x="23106" y="4"/>
                  </a:cubicBezTo>
                  <a:cubicBezTo>
                    <a:pt x="49639" y="355"/>
                    <a:pt x="47572" y="26688"/>
                    <a:pt x="50295" y="41542"/>
                  </a:cubicBezTo>
                  <a:close/>
                </a:path>
              </a:pathLst>
            </a:custGeom>
            <a:solidFill>
              <a:srgbClr val="38313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DF18576A-11F9-EEE5-034A-3FE5F0192CE2}"/>
                </a:ext>
              </a:extLst>
            </p:cNvPr>
            <p:cNvSpPr/>
            <p:nvPr/>
          </p:nvSpPr>
          <p:spPr>
            <a:xfrm>
              <a:off x="18676079" y="1609666"/>
              <a:ext cx="114831" cy="34517"/>
            </a:xfrm>
            <a:custGeom>
              <a:avLst/>
              <a:gdLst>
                <a:gd name="connsiteX0" fmla="*/ 66879 w 114831"/>
                <a:gd name="connsiteY0" fmla="*/ 0 h 34517"/>
                <a:gd name="connsiteX1" fmla="*/ 114829 w 114831"/>
                <a:gd name="connsiteY1" fmla="*/ 17317 h 34517"/>
                <a:gd name="connsiteX2" fmla="*/ 67273 w 114831"/>
                <a:gd name="connsiteY2" fmla="*/ 32480 h 34517"/>
                <a:gd name="connsiteX3" fmla="*/ 8761 w 114831"/>
                <a:gd name="connsiteY3" fmla="*/ 30525 h 34517"/>
                <a:gd name="connsiteX4" fmla="*/ 825 w 114831"/>
                <a:gd name="connsiteY4" fmla="*/ 20984 h 34517"/>
                <a:gd name="connsiteX5" fmla="*/ 16043 w 114831"/>
                <a:gd name="connsiteY5" fmla="*/ 3788 h 34517"/>
                <a:gd name="connsiteX6" fmla="*/ 66879 w 114831"/>
                <a:gd name="connsiteY6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831" h="34517">
                  <a:moveTo>
                    <a:pt x="66879" y="0"/>
                  </a:moveTo>
                  <a:cubicBezTo>
                    <a:pt x="82917" y="6133"/>
                    <a:pt x="114534" y="-11486"/>
                    <a:pt x="114829" y="17317"/>
                  </a:cubicBezTo>
                  <a:cubicBezTo>
                    <a:pt x="115092" y="48472"/>
                    <a:pt x="83573" y="26576"/>
                    <a:pt x="67273" y="32480"/>
                  </a:cubicBezTo>
                  <a:cubicBezTo>
                    <a:pt x="48119" y="39416"/>
                    <a:pt x="28998" y="21948"/>
                    <a:pt x="8761" y="30525"/>
                  </a:cubicBezTo>
                  <a:cubicBezTo>
                    <a:pt x="2727" y="33086"/>
                    <a:pt x="-1963" y="28022"/>
                    <a:pt x="825" y="20984"/>
                  </a:cubicBezTo>
                  <a:cubicBezTo>
                    <a:pt x="3711" y="13729"/>
                    <a:pt x="1513" y="3129"/>
                    <a:pt x="16043" y="3788"/>
                  </a:cubicBezTo>
                  <a:cubicBezTo>
                    <a:pt x="32573" y="4539"/>
                    <a:pt x="49299" y="1482"/>
                    <a:pt x="66879" y="0"/>
                  </a:cubicBezTo>
                  <a:close/>
                </a:path>
              </a:pathLst>
            </a:custGeom>
            <a:solidFill>
              <a:srgbClr val="493F46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689D6761-2E68-EEF3-764E-12B53E68F4F1}"/>
                </a:ext>
              </a:extLst>
            </p:cNvPr>
            <p:cNvSpPr/>
            <p:nvPr/>
          </p:nvSpPr>
          <p:spPr>
            <a:xfrm>
              <a:off x="18902604" y="1609223"/>
              <a:ext cx="111569" cy="36860"/>
            </a:xfrm>
            <a:custGeom>
              <a:avLst/>
              <a:gdLst>
                <a:gd name="connsiteX0" fmla="*/ 51572 w 111569"/>
                <a:gd name="connsiteY0" fmla="*/ 32897 h 36860"/>
                <a:gd name="connsiteX1" fmla="*/ 19561 w 111569"/>
                <a:gd name="connsiteY1" fmla="*/ 32798 h 36860"/>
                <a:gd name="connsiteX2" fmla="*/ 440 w 111569"/>
                <a:gd name="connsiteY2" fmla="*/ 24176 h 36860"/>
                <a:gd name="connsiteX3" fmla="*/ 13264 w 111569"/>
                <a:gd name="connsiteY3" fmla="*/ 3572 h 36860"/>
                <a:gd name="connsiteX4" fmla="*/ 99095 w 111569"/>
                <a:gd name="connsiteY4" fmla="*/ 6501 h 36860"/>
                <a:gd name="connsiteX5" fmla="*/ 111198 w 111569"/>
                <a:gd name="connsiteY5" fmla="*/ 27734 h 36860"/>
                <a:gd name="connsiteX6" fmla="*/ 92930 w 111569"/>
                <a:gd name="connsiteY6" fmla="*/ 36275 h 36860"/>
                <a:gd name="connsiteX7" fmla="*/ 51572 w 111569"/>
                <a:gd name="connsiteY7" fmla="*/ 32897 h 3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569" h="36860">
                  <a:moveTo>
                    <a:pt x="51572" y="32897"/>
                  </a:moveTo>
                  <a:cubicBezTo>
                    <a:pt x="46291" y="32897"/>
                    <a:pt x="32910" y="33149"/>
                    <a:pt x="19561" y="32798"/>
                  </a:cubicBezTo>
                  <a:cubicBezTo>
                    <a:pt x="12149" y="32602"/>
                    <a:pt x="2638" y="34566"/>
                    <a:pt x="440" y="24176"/>
                  </a:cubicBezTo>
                  <a:cubicBezTo>
                    <a:pt x="-1725" y="13972"/>
                    <a:pt x="4343" y="4956"/>
                    <a:pt x="13264" y="3572"/>
                  </a:cubicBezTo>
                  <a:cubicBezTo>
                    <a:pt x="41864" y="-862"/>
                    <a:pt x="70857" y="-2463"/>
                    <a:pt x="99095" y="6501"/>
                  </a:cubicBezTo>
                  <a:cubicBezTo>
                    <a:pt x="108902" y="9617"/>
                    <a:pt x="112871" y="18056"/>
                    <a:pt x="111198" y="27734"/>
                  </a:cubicBezTo>
                  <a:cubicBezTo>
                    <a:pt x="109394" y="38171"/>
                    <a:pt x="101194" y="37311"/>
                    <a:pt x="92930" y="36275"/>
                  </a:cubicBezTo>
                  <a:cubicBezTo>
                    <a:pt x="81877" y="34894"/>
                    <a:pt x="70758" y="34405"/>
                    <a:pt x="51572" y="32897"/>
                  </a:cubicBezTo>
                  <a:close/>
                </a:path>
              </a:pathLst>
            </a:custGeom>
            <a:solidFill>
              <a:srgbClr val="4E434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1BF86DB-571F-7889-90C6-69378E80B5EA}"/>
                </a:ext>
              </a:extLst>
            </p:cNvPr>
            <p:cNvSpPr/>
            <p:nvPr/>
          </p:nvSpPr>
          <p:spPr>
            <a:xfrm>
              <a:off x="18718995" y="1672285"/>
              <a:ext cx="48397" cy="81655"/>
            </a:xfrm>
            <a:custGeom>
              <a:avLst/>
              <a:gdLst>
                <a:gd name="connsiteX0" fmla="*/ 48397 w 48397"/>
                <a:gd name="connsiteY0" fmla="*/ 38900 h 81655"/>
                <a:gd name="connsiteX1" fmla="*/ 21536 w 48397"/>
                <a:gd name="connsiteY1" fmla="*/ 81645 h 81655"/>
                <a:gd name="connsiteX2" fmla="*/ 1037 w 48397"/>
                <a:gd name="connsiteY2" fmla="*/ 53593 h 81655"/>
                <a:gd name="connsiteX3" fmla="*/ 23143 w 48397"/>
                <a:gd name="connsiteY3" fmla="*/ 199 h 81655"/>
                <a:gd name="connsiteX4" fmla="*/ 48397 w 48397"/>
                <a:gd name="connsiteY4" fmla="*/ 38900 h 8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97" h="81655">
                  <a:moveTo>
                    <a:pt x="48397" y="38900"/>
                  </a:moveTo>
                  <a:cubicBezTo>
                    <a:pt x="42953" y="56158"/>
                    <a:pt x="48364" y="80829"/>
                    <a:pt x="21536" y="81645"/>
                  </a:cubicBezTo>
                  <a:cubicBezTo>
                    <a:pt x="6219" y="82111"/>
                    <a:pt x="-3259" y="66690"/>
                    <a:pt x="1037" y="53593"/>
                  </a:cubicBezTo>
                  <a:cubicBezTo>
                    <a:pt x="7039" y="35178"/>
                    <a:pt x="-8376" y="3692"/>
                    <a:pt x="23143" y="199"/>
                  </a:cubicBezTo>
                  <a:cubicBezTo>
                    <a:pt x="47971" y="-2550"/>
                    <a:pt x="42658" y="23866"/>
                    <a:pt x="48397" y="38900"/>
                  </a:cubicBezTo>
                  <a:close/>
                </a:path>
              </a:pathLst>
            </a:custGeom>
            <a:solidFill>
              <a:srgbClr val="433C3F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5ED745F5-FAA0-E3D2-839F-769D6A69CB9C}"/>
                </a:ext>
              </a:extLst>
            </p:cNvPr>
            <p:cNvSpPr/>
            <p:nvPr/>
          </p:nvSpPr>
          <p:spPr>
            <a:xfrm>
              <a:off x="18840159" y="1681053"/>
              <a:ext cx="41652" cy="119346"/>
            </a:xfrm>
            <a:custGeom>
              <a:avLst/>
              <a:gdLst>
                <a:gd name="connsiteX0" fmla="*/ 602 w 41652"/>
                <a:gd name="connsiteY0" fmla="*/ 42107 h 119346"/>
                <a:gd name="connsiteX1" fmla="*/ 667 w 41652"/>
                <a:gd name="connsiteY1" fmla="*/ 29145 h 119346"/>
                <a:gd name="connsiteX2" fmla="*/ 12704 w 41652"/>
                <a:gd name="connsiteY2" fmla="*/ 8 h 119346"/>
                <a:gd name="connsiteX3" fmla="*/ 21035 w 41652"/>
                <a:gd name="connsiteY3" fmla="*/ 28099 h 119346"/>
                <a:gd name="connsiteX4" fmla="*/ 38942 w 41652"/>
                <a:gd name="connsiteY4" fmla="*/ 95387 h 119346"/>
                <a:gd name="connsiteX5" fmla="*/ 31628 w 41652"/>
                <a:gd name="connsiteY5" fmla="*/ 119270 h 119346"/>
                <a:gd name="connsiteX6" fmla="*/ 7358 w 41652"/>
                <a:gd name="connsiteY6" fmla="*/ 101828 h 119346"/>
                <a:gd name="connsiteX7" fmla="*/ 602 w 41652"/>
                <a:gd name="connsiteY7" fmla="*/ 42107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52" h="119346">
                  <a:moveTo>
                    <a:pt x="602" y="42107"/>
                  </a:moveTo>
                  <a:cubicBezTo>
                    <a:pt x="602" y="35800"/>
                    <a:pt x="241" y="32422"/>
                    <a:pt x="667" y="29145"/>
                  </a:cubicBezTo>
                  <a:cubicBezTo>
                    <a:pt x="2143" y="18020"/>
                    <a:pt x="-4121" y="-432"/>
                    <a:pt x="12704" y="8"/>
                  </a:cubicBezTo>
                  <a:cubicBezTo>
                    <a:pt x="26512" y="368"/>
                    <a:pt x="18247" y="18312"/>
                    <a:pt x="21035" y="28099"/>
                  </a:cubicBezTo>
                  <a:cubicBezTo>
                    <a:pt x="27398" y="50424"/>
                    <a:pt x="34055" y="72720"/>
                    <a:pt x="38942" y="95387"/>
                  </a:cubicBezTo>
                  <a:cubicBezTo>
                    <a:pt x="40713" y="103675"/>
                    <a:pt x="46814" y="118214"/>
                    <a:pt x="31628" y="119270"/>
                  </a:cubicBezTo>
                  <a:cubicBezTo>
                    <a:pt x="22609" y="119896"/>
                    <a:pt x="8112" y="116908"/>
                    <a:pt x="7358" y="101828"/>
                  </a:cubicBezTo>
                  <a:cubicBezTo>
                    <a:pt x="6276" y="80775"/>
                    <a:pt x="-2317" y="60572"/>
                    <a:pt x="602" y="42107"/>
                  </a:cubicBezTo>
                  <a:close/>
                </a:path>
              </a:pathLst>
            </a:custGeom>
            <a:solidFill>
              <a:srgbClr val="AB7F77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D521DB04-43E7-7C19-E7AC-D84FE0B36FCC}"/>
                </a:ext>
              </a:extLst>
            </p:cNvPr>
            <p:cNvSpPr/>
            <p:nvPr/>
          </p:nvSpPr>
          <p:spPr>
            <a:xfrm>
              <a:off x="18819098" y="6537997"/>
              <a:ext cx="7688" cy="100655"/>
            </a:xfrm>
            <a:custGeom>
              <a:avLst/>
              <a:gdLst>
                <a:gd name="connsiteX0" fmla="*/ 1394 w 7688"/>
                <a:gd name="connsiteY0" fmla="*/ 100656 h 100655"/>
                <a:gd name="connsiteX1" fmla="*/ 6674 w 7688"/>
                <a:gd name="connsiteY1" fmla="*/ 0 h 100655"/>
                <a:gd name="connsiteX2" fmla="*/ 1394 w 7688"/>
                <a:gd name="connsiteY2" fmla="*/ 100656 h 10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8" h="100655">
                  <a:moveTo>
                    <a:pt x="1394" y="100656"/>
                  </a:moveTo>
                  <a:cubicBezTo>
                    <a:pt x="1263" y="67005"/>
                    <a:pt x="-3952" y="33093"/>
                    <a:pt x="6674" y="0"/>
                  </a:cubicBezTo>
                  <a:cubicBezTo>
                    <a:pt x="7035" y="33650"/>
                    <a:pt x="10708" y="67498"/>
                    <a:pt x="1394" y="100656"/>
                  </a:cubicBezTo>
                  <a:close/>
                </a:path>
              </a:pathLst>
            </a:custGeom>
            <a:solidFill>
              <a:srgbClr val="A5B9C0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B0D4CBD4-8AB2-511A-A812-2C9E0BE1F182}"/>
                </a:ext>
              </a:extLst>
            </p:cNvPr>
            <p:cNvSpPr/>
            <p:nvPr/>
          </p:nvSpPr>
          <p:spPr>
            <a:xfrm>
              <a:off x="18870611" y="3539127"/>
              <a:ext cx="105923" cy="84116"/>
            </a:xfrm>
            <a:custGeom>
              <a:avLst/>
              <a:gdLst>
                <a:gd name="connsiteX0" fmla="*/ 56080 w 105923"/>
                <a:gd name="connsiteY0" fmla="*/ 83370 h 84116"/>
                <a:gd name="connsiteX1" fmla="*/ 23644 w 105923"/>
                <a:gd name="connsiteY1" fmla="*/ 83489 h 84116"/>
                <a:gd name="connsiteX2" fmla="*/ 1997 w 105923"/>
                <a:gd name="connsiteY2" fmla="*/ 61977 h 84116"/>
                <a:gd name="connsiteX3" fmla="*/ 56572 w 105923"/>
                <a:gd name="connsiteY3" fmla="*/ 2563 h 84116"/>
                <a:gd name="connsiteX4" fmla="*/ 101243 w 105923"/>
                <a:gd name="connsiteY4" fmla="*/ 11012 h 84116"/>
                <a:gd name="connsiteX5" fmla="*/ 100882 w 105923"/>
                <a:gd name="connsiteY5" fmla="*/ 72813 h 84116"/>
                <a:gd name="connsiteX6" fmla="*/ 56080 w 105923"/>
                <a:gd name="connsiteY6" fmla="*/ 83370 h 8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923" h="84116">
                  <a:moveTo>
                    <a:pt x="56080" y="83370"/>
                  </a:moveTo>
                  <a:cubicBezTo>
                    <a:pt x="43552" y="83370"/>
                    <a:pt x="33581" y="82852"/>
                    <a:pt x="23644" y="83489"/>
                  </a:cubicBezTo>
                  <a:cubicBezTo>
                    <a:pt x="7868" y="84502"/>
                    <a:pt x="3276" y="77159"/>
                    <a:pt x="1997" y="61977"/>
                  </a:cubicBezTo>
                  <a:cubicBezTo>
                    <a:pt x="-2890" y="2399"/>
                    <a:pt x="-3415" y="1803"/>
                    <a:pt x="56572" y="2563"/>
                  </a:cubicBezTo>
                  <a:cubicBezTo>
                    <a:pt x="71922" y="2757"/>
                    <a:pt x="94946" y="-7250"/>
                    <a:pt x="101243" y="11012"/>
                  </a:cubicBezTo>
                  <a:cubicBezTo>
                    <a:pt x="107671" y="29671"/>
                    <a:pt x="107409" y="54125"/>
                    <a:pt x="100882" y="72813"/>
                  </a:cubicBezTo>
                  <a:cubicBezTo>
                    <a:pt x="93699" y="93321"/>
                    <a:pt x="69495" y="78697"/>
                    <a:pt x="56080" y="83370"/>
                  </a:cubicBezTo>
                  <a:close/>
                </a:path>
              </a:pathLst>
            </a:custGeom>
            <a:solidFill>
              <a:srgbClr val="71808E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F67F746-FEB2-8CD8-B3F3-CA6DFABB8B52}"/>
              </a:ext>
            </a:extLst>
          </p:cNvPr>
          <p:cNvGrpSpPr/>
          <p:nvPr/>
        </p:nvGrpSpPr>
        <p:grpSpPr>
          <a:xfrm flipH="1">
            <a:off x="15596320" y="2958566"/>
            <a:ext cx="2424864" cy="7352774"/>
            <a:chOff x="17729953" y="1252143"/>
            <a:chExt cx="1801643" cy="5463018"/>
          </a:xfrm>
        </p:grpSpPr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B8CCB1E5-7FC3-8A1E-E80E-446F1A6E8F5A}"/>
                </a:ext>
              </a:extLst>
            </p:cNvPr>
            <p:cNvSpPr/>
            <p:nvPr/>
          </p:nvSpPr>
          <p:spPr>
            <a:xfrm>
              <a:off x="17729953" y="2104445"/>
              <a:ext cx="1532068" cy="4217522"/>
            </a:xfrm>
            <a:custGeom>
              <a:avLst/>
              <a:gdLst>
                <a:gd name="connsiteX0" fmla="*/ 360167 w 1532068"/>
                <a:gd name="connsiteY0" fmla="*/ 4168645 h 4217522"/>
                <a:gd name="connsiteX1" fmla="*/ 334028 w 1532068"/>
                <a:gd name="connsiteY1" fmla="*/ 4128763 h 4217522"/>
                <a:gd name="connsiteX2" fmla="*/ 391227 w 1532068"/>
                <a:gd name="connsiteY2" fmla="*/ 3844013 h 4217522"/>
                <a:gd name="connsiteX3" fmla="*/ 553313 w 1532068"/>
                <a:gd name="connsiteY3" fmla="*/ 3043290 h 4217522"/>
                <a:gd name="connsiteX4" fmla="*/ 642096 w 1532068"/>
                <a:gd name="connsiteY4" fmla="*/ 2382481 h 4217522"/>
                <a:gd name="connsiteX5" fmla="*/ 673910 w 1532068"/>
                <a:gd name="connsiteY5" fmla="*/ 2110392 h 4217522"/>
                <a:gd name="connsiteX6" fmla="*/ 692080 w 1532068"/>
                <a:gd name="connsiteY6" fmla="*/ 1945321 h 4217522"/>
                <a:gd name="connsiteX7" fmla="*/ 666892 w 1532068"/>
                <a:gd name="connsiteY7" fmla="*/ 1917902 h 4217522"/>
                <a:gd name="connsiteX8" fmla="*/ 637144 w 1532068"/>
                <a:gd name="connsiteY8" fmla="*/ 1914163 h 4217522"/>
                <a:gd name="connsiteX9" fmla="*/ 565120 w 1532068"/>
                <a:gd name="connsiteY9" fmla="*/ 1824265 h 4217522"/>
                <a:gd name="connsiteX10" fmla="*/ 588669 w 1532068"/>
                <a:gd name="connsiteY10" fmla="*/ 1484271 h 4217522"/>
                <a:gd name="connsiteX11" fmla="*/ 615695 w 1532068"/>
                <a:gd name="connsiteY11" fmla="*/ 1165723 h 4217522"/>
                <a:gd name="connsiteX12" fmla="*/ 585652 w 1532068"/>
                <a:gd name="connsiteY12" fmla="*/ 1139593 h 4217522"/>
                <a:gd name="connsiteX13" fmla="*/ 167776 w 1532068"/>
                <a:gd name="connsiteY13" fmla="*/ 1221213 h 4217522"/>
                <a:gd name="connsiteX14" fmla="*/ 4706 w 1532068"/>
                <a:gd name="connsiteY14" fmla="*/ 1029970 h 4217522"/>
                <a:gd name="connsiteX15" fmla="*/ 83355 w 1532068"/>
                <a:gd name="connsiteY15" fmla="*/ 857523 h 4217522"/>
                <a:gd name="connsiteX16" fmla="*/ 240784 w 1532068"/>
                <a:gd name="connsiteY16" fmla="*/ 567050 h 4217522"/>
                <a:gd name="connsiteX17" fmla="*/ 394802 w 1532068"/>
                <a:gd name="connsiteY17" fmla="*/ 278574 h 4217522"/>
                <a:gd name="connsiteX18" fmla="*/ 497590 w 1532068"/>
                <a:gd name="connsiteY18" fmla="*/ 177098 h 4217522"/>
                <a:gd name="connsiteX19" fmla="*/ 746492 w 1532068"/>
                <a:gd name="connsiteY19" fmla="*/ 55225 h 4217522"/>
                <a:gd name="connsiteX20" fmla="*/ 849870 w 1532068"/>
                <a:gd name="connsiteY20" fmla="*/ 4297 h 4217522"/>
                <a:gd name="connsiteX21" fmla="*/ 873058 w 1532068"/>
                <a:gd name="connsiteY21" fmla="*/ 13648 h 4217522"/>
                <a:gd name="connsiteX22" fmla="*/ 977453 w 1532068"/>
                <a:gd name="connsiteY22" fmla="*/ 322136 h 4217522"/>
                <a:gd name="connsiteX23" fmla="*/ 1043377 w 1532068"/>
                <a:gd name="connsiteY23" fmla="*/ 742088 h 4217522"/>
                <a:gd name="connsiteX24" fmla="*/ 1012317 w 1532068"/>
                <a:gd name="connsiteY24" fmla="*/ 750038 h 4217522"/>
                <a:gd name="connsiteX25" fmla="*/ 850067 w 1532068"/>
                <a:gd name="connsiteY25" fmla="*/ 731684 h 4217522"/>
                <a:gd name="connsiteX26" fmla="*/ 821566 w 1532068"/>
                <a:gd name="connsiteY26" fmla="*/ 686447 h 4217522"/>
                <a:gd name="connsiteX27" fmla="*/ 844819 w 1532068"/>
                <a:gd name="connsiteY27" fmla="*/ 592616 h 4217522"/>
                <a:gd name="connsiteX28" fmla="*/ 832815 w 1532068"/>
                <a:gd name="connsiteY28" fmla="*/ 528611 h 4217522"/>
                <a:gd name="connsiteX29" fmla="*/ 797886 w 1532068"/>
                <a:gd name="connsiteY29" fmla="*/ 508194 h 4217522"/>
                <a:gd name="connsiteX30" fmla="*/ 778141 w 1532068"/>
                <a:gd name="connsiteY30" fmla="*/ 539464 h 4217522"/>
                <a:gd name="connsiteX31" fmla="*/ 729568 w 1532068"/>
                <a:gd name="connsiteY31" fmla="*/ 704548 h 4217522"/>
                <a:gd name="connsiteX32" fmla="*/ 679420 w 1532068"/>
                <a:gd name="connsiteY32" fmla="*/ 785715 h 4217522"/>
                <a:gd name="connsiteX33" fmla="*/ 627174 w 1532068"/>
                <a:gd name="connsiteY33" fmla="*/ 841964 h 4217522"/>
                <a:gd name="connsiteX34" fmla="*/ 677715 w 1532068"/>
                <a:gd name="connsiteY34" fmla="*/ 1055250 h 4217522"/>
                <a:gd name="connsiteX35" fmla="*/ 739047 w 1532068"/>
                <a:gd name="connsiteY35" fmla="*/ 1050872 h 4217522"/>
                <a:gd name="connsiteX36" fmla="*/ 748623 w 1532068"/>
                <a:gd name="connsiteY36" fmla="*/ 1041705 h 4217522"/>
                <a:gd name="connsiteX37" fmla="*/ 790277 w 1532068"/>
                <a:gd name="connsiteY37" fmla="*/ 1035755 h 4217522"/>
                <a:gd name="connsiteX38" fmla="*/ 904872 w 1532068"/>
                <a:gd name="connsiteY38" fmla="*/ 1029812 h 4217522"/>
                <a:gd name="connsiteX39" fmla="*/ 981028 w 1532068"/>
                <a:gd name="connsiteY39" fmla="*/ 1028087 h 4217522"/>
                <a:gd name="connsiteX40" fmla="*/ 1048132 w 1532068"/>
                <a:gd name="connsiteY40" fmla="*/ 1007362 h 4217522"/>
                <a:gd name="connsiteX41" fmla="*/ 1063121 w 1532068"/>
                <a:gd name="connsiteY41" fmla="*/ 1003955 h 4217522"/>
                <a:gd name="connsiteX42" fmla="*/ 1071812 w 1532068"/>
                <a:gd name="connsiteY42" fmla="*/ 1392749 h 4217522"/>
                <a:gd name="connsiteX43" fmla="*/ 1076666 w 1532068"/>
                <a:gd name="connsiteY43" fmla="*/ 1431135 h 4217522"/>
                <a:gd name="connsiteX44" fmla="*/ 1092606 w 1532068"/>
                <a:gd name="connsiteY44" fmla="*/ 1434320 h 4217522"/>
                <a:gd name="connsiteX45" fmla="*/ 1120222 w 1532068"/>
                <a:gd name="connsiteY45" fmla="*/ 1472667 h 4217522"/>
                <a:gd name="connsiteX46" fmla="*/ 1073944 w 1532068"/>
                <a:gd name="connsiteY46" fmla="*/ 1569964 h 4217522"/>
                <a:gd name="connsiteX47" fmla="*/ 1066368 w 1532068"/>
                <a:gd name="connsiteY47" fmla="*/ 1853750 h 4217522"/>
                <a:gd name="connsiteX48" fmla="*/ 1011366 w 1532068"/>
                <a:gd name="connsiteY48" fmla="*/ 1908719 h 4217522"/>
                <a:gd name="connsiteX49" fmla="*/ 860923 w 1532068"/>
                <a:gd name="connsiteY49" fmla="*/ 1909079 h 4217522"/>
                <a:gd name="connsiteX50" fmla="*/ 757610 w 1532068"/>
                <a:gd name="connsiteY50" fmla="*/ 1914327 h 4217522"/>
                <a:gd name="connsiteX51" fmla="*/ 703822 w 1532068"/>
                <a:gd name="connsiteY51" fmla="*/ 1968706 h 4217522"/>
                <a:gd name="connsiteX52" fmla="*/ 743048 w 1532068"/>
                <a:gd name="connsiteY52" fmla="*/ 1963327 h 4217522"/>
                <a:gd name="connsiteX53" fmla="*/ 990113 w 1532068"/>
                <a:gd name="connsiteY53" fmla="*/ 1968739 h 4217522"/>
                <a:gd name="connsiteX54" fmla="*/ 1100707 w 1532068"/>
                <a:gd name="connsiteY54" fmla="*/ 1859653 h 4217522"/>
                <a:gd name="connsiteX55" fmla="*/ 1107168 w 1532068"/>
                <a:gd name="connsiteY55" fmla="*/ 1583156 h 4217522"/>
                <a:gd name="connsiteX56" fmla="*/ 1122747 w 1532068"/>
                <a:gd name="connsiteY56" fmla="*/ 1540919 h 4217522"/>
                <a:gd name="connsiteX57" fmla="*/ 1255676 w 1532068"/>
                <a:gd name="connsiteY57" fmla="*/ 1535520 h 4217522"/>
                <a:gd name="connsiteX58" fmla="*/ 1266860 w 1532068"/>
                <a:gd name="connsiteY58" fmla="*/ 1592975 h 4217522"/>
                <a:gd name="connsiteX59" fmla="*/ 1266893 w 1532068"/>
                <a:gd name="connsiteY59" fmla="*/ 1756734 h 4217522"/>
                <a:gd name="connsiteX60" fmla="*/ 1275092 w 1532068"/>
                <a:gd name="connsiteY60" fmla="*/ 1913442 h 4217522"/>
                <a:gd name="connsiteX61" fmla="*/ 1338720 w 1532068"/>
                <a:gd name="connsiteY61" fmla="*/ 1984678 h 4217522"/>
                <a:gd name="connsiteX62" fmla="*/ 1481685 w 1532068"/>
                <a:gd name="connsiteY62" fmla="*/ 1980414 h 4217522"/>
                <a:gd name="connsiteX63" fmla="*/ 1531734 w 1532068"/>
                <a:gd name="connsiteY63" fmla="*/ 2025019 h 4217522"/>
                <a:gd name="connsiteX64" fmla="*/ 1531308 w 1532068"/>
                <a:gd name="connsiteY64" fmla="*/ 2081858 h 4217522"/>
                <a:gd name="connsiteX65" fmla="*/ 1506513 w 1532068"/>
                <a:gd name="connsiteY65" fmla="*/ 2114819 h 4217522"/>
                <a:gd name="connsiteX66" fmla="*/ 1452462 w 1532068"/>
                <a:gd name="connsiteY66" fmla="*/ 2092911 h 4217522"/>
                <a:gd name="connsiteX67" fmla="*/ 1447903 w 1532068"/>
                <a:gd name="connsiteY67" fmla="*/ 2073429 h 4217522"/>
                <a:gd name="connsiteX68" fmla="*/ 1413532 w 1532068"/>
                <a:gd name="connsiteY68" fmla="*/ 2057358 h 4217522"/>
                <a:gd name="connsiteX69" fmla="*/ 1360071 w 1532068"/>
                <a:gd name="connsiteY69" fmla="*/ 2057489 h 4217522"/>
                <a:gd name="connsiteX70" fmla="*/ 1287720 w 1532068"/>
                <a:gd name="connsiteY70" fmla="*/ 2080185 h 4217522"/>
                <a:gd name="connsiteX71" fmla="*/ 1275125 w 1532068"/>
                <a:gd name="connsiteY71" fmla="*/ 2099667 h 4217522"/>
                <a:gd name="connsiteX72" fmla="*/ 1232422 w 1532068"/>
                <a:gd name="connsiteY72" fmla="*/ 2112458 h 4217522"/>
                <a:gd name="connsiteX73" fmla="*/ 1215335 w 1532068"/>
                <a:gd name="connsiteY73" fmla="*/ 2078578 h 4217522"/>
                <a:gd name="connsiteX74" fmla="*/ 1213236 w 1532068"/>
                <a:gd name="connsiteY74" fmla="*/ 2011802 h 4217522"/>
                <a:gd name="connsiteX75" fmla="*/ 1167745 w 1532068"/>
                <a:gd name="connsiteY75" fmla="*/ 1969460 h 4217522"/>
                <a:gd name="connsiteX76" fmla="*/ 1127896 w 1532068"/>
                <a:gd name="connsiteY76" fmla="*/ 2010949 h 4217522"/>
                <a:gd name="connsiteX77" fmla="*/ 1110809 w 1532068"/>
                <a:gd name="connsiteY77" fmla="*/ 2156932 h 4217522"/>
                <a:gd name="connsiteX78" fmla="*/ 1097886 w 1532068"/>
                <a:gd name="connsiteY78" fmla="*/ 2221904 h 4217522"/>
                <a:gd name="connsiteX79" fmla="*/ 1083324 w 1532068"/>
                <a:gd name="connsiteY79" fmla="*/ 2307342 h 4217522"/>
                <a:gd name="connsiteX80" fmla="*/ 868827 w 1532068"/>
                <a:gd name="connsiteY80" fmla="*/ 3324005 h 4217522"/>
                <a:gd name="connsiteX81" fmla="*/ 769253 w 1532068"/>
                <a:gd name="connsiteY81" fmla="*/ 3715676 h 4217522"/>
                <a:gd name="connsiteX82" fmla="*/ 671746 w 1532068"/>
                <a:gd name="connsiteY82" fmla="*/ 4118464 h 4217522"/>
                <a:gd name="connsiteX83" fmla="*/ 657708 w 1532068"/>
                <a:gd name="connsiteY83" fmla="*/ 4173532 h 4217522"/>
                <a:gd name="connsiteX84" fmla="*/ 594376 w 1532068"/>
                <a:gd name="connsiteY84" fmla="*/ 4216005 h 4217522"/>
                <a:gd name="connsiteX85" fmla="*/ 384208 w 1532068"/>
                <a:gd name="connsiteY85" fmla="*/ 4179632 h 4217522"/>
                <a:gd name="connsiteX86" fmla="*/ 360167 w 1532068"/>
                <a:gd name="connsiteY86" fmla="*/ 4168645 h 421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32068" h="4217522">
                  <a:moveTo>
                    <a:pt x="360167" y="4168645"/>
                  </a:moveTo>
                  <a:cubicBezTo>
                    <a:pt x="334520" y="4166382"/>
                    <a:pt x="327435" y="4157657"/>
                    <a:pt x="334028" y="4128763"/>
                  </a:cubicBezTo>
                  <a:cubicBezTo>
                    <a:pt x="355510" y="4034404"/>
                    <a:pt x="368859" y="3938175"/>
                    <a:pt x="391227" y="3844013"/>
                  </a:cubicBezTo>
                  <a:cubicBezTo>
                    <a:pt x="454166" y="3578876"/>
                    <a:pt x="496212" y="3309574"/>
                    <a:pt x="553313" y="3043290"/>
                  </a:cubicBezTo>
                  <a:cubicBezTo>
                    <a:pt x="600050" y="2825382"/>
                    <a:pt x="618252" y="2603538"/>
                    <a:pt x="642096" y="2382481"/>
                  </a:cubicBezTo>
                  <a:cubicBezTo>
                    <a:pt x="651870" y="2291698"/>
                    <a:pt x="659906" y="2200553"/>
                    <a:pt x="673910" y="2110392"/>
                  </a:cubicBezTo>
                  <a:cubicBezTo>
                    <a:pt x="682471" y="2055456"/>
                    <a:pt x="687817" y="2000552"/>
                    <a:pt x="692080" y="1945321"/>
                  </a:cubicBezTo>
                  <a:cubicBezTo>
                    <a:pt x="693622" y="1925511"/>
                    <a:pt x="687980" y="1916360"/>
                    <a:pt x="666892" y="1917902"/>
                  </a:cubicBezTo>
                  <a:cubicBezTo>
                    <a:pt x="657118" y="1918624"/>
                    <a:pt x="646983" y="1915934"/>
                    <a:pt x="637144" y="1914163"/>
                  </a:cubicBezTo>
                  <a:cubicBezTo>
                    <a:pt x="546787" y="1897830"/>
                    <a:pt x="559578" y="1920690"/>
                    <a:pt x="565120" y="1824265"/>
                  </a:cubicBezTo>
                  <a:cubicBezTo>
                    <a:pt x="571614" y="1710840"/>
                    <a:pt x="576075" y="1597081"/>
                    <a:pt x="588669" y="1484271"/>
                  </a:cubicBezTo>
                  <a:cubicBezTo>
                    <a:pt x="600476" y="1378216"/>
                    <a:pt x="606445" y="1271876"/>
                    <a:pt x="615695" y="1165723"/>
                  </a:cubicBezTo>
                  <a:cubicBezTo>
                    <a:pt x="617892" y="1140662"/>
                    <a:pt x="613300" y="1133866"/>
                    <a:pt x="585652" y="1139593"/>
                  </a:cubicBezTo>
                  <a:cubicBezTo>
                    <a:pt x="446688" y="1168357"/>
                    <a:pt x="307396" y="1195795"/>
                    <a:pt x="167776" y="1221213"/>
                  </a:cubicBezTo>
                  <a:cubicBezTo>
                    <a:pt x="60364" y="1240774"/>
                    <a:pt x="-20745" y="1144132"/>
                    <a:pt x="4706" y="1029970"/>
                  </a:cubicBezTo>
                  <a:cubicBezTo>
                    <a:pt x="18743" y="966920"/>
                    <a:pt x="50852" y="911826"/>
                    <a:pt x="83355" y="857523"/>
                  </a:cubicBezTo>
                  <a:cubicBezTo>
                    <a:pt x="139964" y="762872"/>
                    <a:pt x="188275" y="663852"/>
                    <a:pt x="240784" y="567050"/>
                  </a:cubicBezTo>
                  <a:cubicBezTo>
                    <a:pt x="292735" y="471231"/>
                    <a:pt x="343900" y="374960"/>
                    <a:pt x="394802" y="278574"/>
                  </a:cubicBezTo>
                  <a:cubicBezTo>
                    <a:pt x="418515" y="233714"/>
                    <a:pt x="452362" y="199660"/>
                    <a:pt x="497590" y="177098"/>
                  </a:cubicBezTo>
                  <a:cubicBezTo>
                    <a:pt x="580273" y="135858"/>
                    <a:pt x="661972" y="92290"/>
                    <a:pt x="746492" y="55225"/>
                  </a:cubicBezTo>
                  <a:cubicBezTo>
                    <a:pt x="781913" y="39699"/>
                    <a:pt x="817073" y="24441"/>
                    <a:pt x="849870" y="4297"/>
                  </a:cubicBezTo>
                  <a:cubicBezTo>
                    <a:pt x="864596" y="-4749"/>
                    <a:pt x="867351" y="1496"/>
                    <a:pt x="873058" y="13648"/>
                  </a:cubicBezTo>
                  <a:cubicBezTo>
                    <a:pt x="919696" y="112546"/>
                    <a:pt x="962268" y="213468"/>
                    <a:pt x="977453" y="322136"/>
                  </a:cubicBezTo>
                  <a:cubicBezTo>
                    <a:pt x="997066" y="462537"/>
                    <a:pt x="1033143" y="600290"/>
                    <a:pt x="1043377" y="742088"/>
                  </a:cubicBezTo>
                  <a:cubicBezTo>
                    <a:pt x="1034751" y="751350"/>
                    <a:pt x="1023304" y="751412"/>
                    <a:pt x="1012317" y="750038"/>
                  </a:cubicBezTo>
                  <a:cubicBezTo>
                    <a:pt x="958332" y="743262"/>
                    <a:pt x="903757" y="741494"/>
                    <a:pt x="850067" y="731684"/>
                  </a:cubicBezTo>
                  <a:cubicBezTo>
                    <a:pt x="817466" y="725725"/>
                    <a:pt x="813169" y="719399"/>
                    <a:pt x="821566" y="686447"/>
                  </a:cubicBezTo>
                  <a:cubicBezTo>
                    <a:pt x="829503" y="655217"/>
                    <a:pt x="839998" y="624636"/>
                    <a:pt x="844819" y="592616"/>
                  </a:cubicBezTo>
                  <a:cubicBezTo>
                    <a:pt x="848230" y="569828"/>
                    <a:pt x="845836" y="548162"/>
                    <a:pt x="832815" y="528611"/>
                  </a:cubicBezTo>
                  <a:cubicBezTo>
                    <a:pt x="824583" y="516243"/>
                    <a:pt x="814908" y="504534"/>
                    <a:pt x="797886" y="508194"/>
                  </a:cubicBezTo>
                  <a:cubicBezTo>
                    <a:pt x="781684" y="511681"/>
                    <a:pt x="778961" y="526004"/>
                    <a:pt x="778141" y="539464"/>
                  </a:cubicBezTo>
                  <a:cubicBezTo>
                    <a:pt x="774534" y="598263"/>
                    <a:pt x="756233" y="652865"/>
                    <a:pt x="729568" y="704548"/>
                  </a:cubicBezTo>
                  <a:cubicBezTo>
                    <a:pt x="715006" y="732728"/>
                    <a:pt x="706118" y="764886"/>
                    <a:pt x="679420" y="785715"/>
                  </a:cubicBezTo>
                  <a:cubicBezTo>
                    <a:pt x="647574" y="791048"/>
                    <a:pt x="630552" y="811685"/>
                    <a:pt x="627174" y="841964"/>
                  </a:cubicBezTo>
                  <a:cubicBezTo>
                    <a:pt x="618614" y="918809"/>
                    <a:pt x="622976" y="993404"/>
                    <a:pt x="677715" y="1055250"/>
                  </a:cubicBezTo>
                  <a:cubicBezTo>
                    <a:pt x="708053" y="1089547"/>
                    <a:pt x="713956" y="1088606"/>
                    <a:pt x="739047" y="1050872"/>
                  </a:cubicBezTo>
                  <a:cubicBezTo>
                    <a:pt x="741539" y="1047113"/>
                    <a:pt x="744950" y="1044296"/>
                    <a:pt x="748623" y="1041705"/>
                  </a:cubicBezTo>
                  <a:cubicBezTo>
                    <a:pt x="761710" y="1033935"/>
                    <a:pt x="776043" y="1032731"/>
                    <a:pt x="790277" y="1035755"/>
                  </a:cubicBezTo>
                  <a:cubicBezTo>
                    <a:pt x="829109" y="1044001"/>
                    <a:pt x="867056" y="1038248"/>
                    <a:pt x="904872" y="1029812"/>
                  </a:cubicBezTo>
                  <a:cubicBezTo>
                    <a:pt x="929962" y="1019727"/>
                    <a:pt x="955708" y="1027290"/>
                    <a:pt x="981028" y="1028087"/>
                  </a:cubicBezTo>
                  <a:cubicBezTo>
                    <a:pt x="1006381" y="1028887"/>
                    <a:pt x="1030061" y="1028884"/>
                    <a:pt x="1048132" y="1007362"/>
                  </a:cubicBezTo>
                  <a:cubicBezTo>
                    <a:pt x="1051674" y="1003154"/>
                    <a:pt x="1057184" y="1000898"/>
                    <a:pt x="1063121" y="1003955"/>
                  </a:cubicBezTo>
                  <a:cubicBezTo>
                    <a:pt x="1071714" y="1133427"/>
                    <a:pt x="1069254" y="1263142"/>
                    <a:pt x="1071812" y="1392749"/>
                  </a:cubicBezTo>
                  <a:cubicBezTo>
                    <a:pt x="1072075" y="1405523"/>
                    <a:pt x="1067680" y="1419305"/>
                    <a:pt x="1076666" y="1431135"/>
                  </a:cubicBezTo>
                  <a:cubicBezTo>
                    <a:pt x="1081520" y="1434556"/>
                    <a:pt x="1087096" y="1434044"/>
                    <a:pt x="1092606" y="1434320"/>
                  </a:cubicBezTo>
                  <a:cubicBezTo>
                    <a:pt x="1125338" y="1435966"/>
                    <a:pt x="1126912" y="1438209"/>
                    <a:pt x="1120222" y="1472667"/>
                  </a:cubicBezTo>
                  <a:cubicBezTo>
                    <a:pt x="1069090" y="1488065"/>
                    <a:pt x="1072468" y="1529925"/>
                    <a:pt x="1073944" y="1569964"/>
                  </a:cubicBezTo>
                  <a:cubicBezTo>
                    <a:pt x="1077453" y="1664727"/>
                    <a:pt x="1064367" y="1758997"/>
                    <a:pt x="1066368" y="1853750"/>
                  </a:cubicBezTo>
                  <a:cubicBezTo>
                    <a:pt x="1067220" y="1893894"/>
                    <a:pt x="1051904" y="1907571"/>
                    <a:pt x="1011366" y="1908719"/>
                  </a:cubicBezTo>
                  <a:cubicBezTo>
                    <a:pt x="961218" y="1910129"/>
                    <a:pt x="911070" y="1909342"/>
                    <a:pt x="860923" y="1909079"/>
                  </a:cubicBezTo>
                  <a:cubicBezTo>
                    <a:pt x="826354" y="1908916"/>
                    <a:pt x="792015" y="1912359"/>
                    <a:pt x="757610" y="1914327"/>
                  </a:cubicBezTo>
                  <a:cubicBezTo>
                    <a:pt x="699165" y="1917672"/>
                    <a:pt x="708742" y="1923018"/>
                    <a:pt x="703822" y="1968706"/>
                  </a:cubicBezTo>
                  <a:cubicBezTo>
                    <a:pt x="716810" y="1965033"/>
                    <a:pt x="729634" y="1961490"/>
                    <a:pt x="743048" y="1963327"/>
                  </a:cubicBezTo>
                  <a:cubicBezTo>
                    <a:pt x="825206" y="1974478"/>
                    <a:pt x="907758" y="1968017"/>
                    <a:pt x="990113" y="1968739"/>
                  </a:cubicBezTo>
                  <a:cubicBezTo>
                    <a:pt x="1060891" y="1969362"/>
                    <a:pt x="1097854" y="1929545"/>
                    <a:pt x="1100707" y="1859653"/>
                  </a:cubicBezTo>
                  <a:cubicBezTo>
                    <a:pt x="1104446" y="1767492"/>
                    <a:pt x="1099887" y="1675196"/>
                    <a:pt x="1107168" y="1583156"/>
                  </a:cubicBezTo>
                  <a:cubicBezTo>
                    <a:pt x="1108414" y="1567531"/>
                    <a:pt x="1108414" y="1551647"/>
                    <a:pt x="1122747" y="1540919"/>
                  </a:cubicBezTo>
                  <a:cubicBezTo>
                    <a:pt x="1166663" y="1528777"/>
                    <a:pt x="1211268" y="1534904"/>
                    <a:pt x="1255676" y="1535520"/>
                  </a:cubicBezTo>
                  <a:cubicBezTo>
                    <a:pt x="1269845" y="1552575"/>
                    <a:pt x="1266466" y="1573480"/>
                    <a:pt x="1266860" y="1592975"/>
                  </a:cubicBezTo>
                  <a:cubicBezTo>
                    <a:pt x="1268008" y="1647551"/>
                    <a:pt x="1268631" y="1702201"/>
                    <a:pt x="1266893" y="1756734"/>
                  </a:cubicBezTo>
                  <a:cubicBezTo>
                    <a:pt x="1265187" y="1809309"/>
                    <a:pt x="1273682" y="1861129"/>
                    <a:pt x="1275092" y="1913442"/>
                  </a:cubicBezTo>
                  <a:cubicBezTo>
                    <a:pt x="1276109" y="1951094"/>
                    <a:pt x="1301199" y="1976380"/>
                    <a:pt x="1338720" y="1984678"/>
                  </a:cubicBezTo>
                  <a:cubicBezTo>
                    <a:pt x="1386703" y="1995272"/>
                    <a:pt x="1434030" y="1981529"/>
                    <a:pt x="1481685" y="1980414"/>
                  </a:cubicBezTo>
                  <a:cubicBezTo>
                    <a:pt x="1524289" y="1979464"/>
                    <a:pt x="1531439" y="1983366"/>
                    <a:pt x="1531734" y="2025019"/>
                  </a:cubicBezTo>
                  <a:cubicBezTo>
                    <a:pt x="1531866" y="2043976"/>
                    <a:pt x="1532620" y="2062966"/>
                    <a:pt x="1531308" y="2081858"/>
                  </a:cubicBezTo>
                  <a:cubicBezTo>
                    <a:pt x="1530193" y="2097732"/>
                    <a:pt x="1528061" y="2113869"/>
                    <a:pt x="1506513" y="2114819"/>
                  </a:cubicBezTo>
                  <a:cubicBezTo>
                    <a:pt x="1485129" y="2115771"/>
                    <a:pt x="1463155" y="2118099"/>
                    <a:pt x="1452462" y="2092911"/>
                  </a:cubicBezTo>
                  <a:cubicBezTo>
                    <a:pt x="1449838" y="2086712"/>
                    <a:pt x="1448986" y="2080021"/>
                    <a:pt x="1447903" y="2073429"/>
                  </a:cubicBezTo>
                  <a:cubicBezTo>
                    <a:pt x="1444263" y="2051159"/>
                    <a:pt x="1433866" y="2044633"/>
                    <a:pt x="1413532" y="2057358"/>
                  </a:cubicBezTo>
                  <a:cubicBezTo>
                    <a:pt x="1396017" y="2068312"/>
                    <a:pt x="1378897" y="2068115"/>
                    <a:pt x="1360071" y="2057489"/>
                  </a:cubicBezTo>
                  <a:cubicBezTo>
                    <a:pt x="1339835" y="2046076"/>
                    <a:pt x="1300543" y="2059588"/>
                    <a:pt x="1287720" y="2080185"/>
                  </a:cubicBezTo>
                  <a:cubicBezTo>
                    <a:pt x="1283620" y="2086745"/>
                    <a:pt x="1281357" y="2094682"/>
                    <a:pt x="1275125" y="2099667"/>
                  </a:cubicBezTo>
                  <a:cubicBezTo>
                    <a:pt x="1262662" y="2109638"/>
                    <a:pt x="1248428" y="2118395"/>
                    <a:pt x="1232422" y="2112458"/>
                  </a:cubicBezTo>
                  <a:cubicBezTo>
                    <a:pt x="1218221" y="2107211"/>
                    <a:pt x="1216548" y="2092091"/>
                    <a:pt x="1215335" y="2078578"/>
                  </a:cubicBezTo>
                  <a:cubicBezTo>
                    <a:pt x="1213301" y="2056374"/>
                    <a:pt x="1215958" y="2033973"/>
                    <a:pt x="1213236" y="2011802"/>
                  </a:cubicBezTo>
                  <a:cubicBezTo>
                    <a:pt x="1209497" y="1981529"/>
                    <a:pt x="1196804" y="1970050"/>
                    <a:pt x="1167745" y="1969460"/>
                  </a:cubicBezTo>
                  <a:cubicBezTo>
                    <a:pt x="1140064" y="1968902"/>
                    <a:pt x="1131865" y="1976741"/>
                    <a:pt x="1127896" y="2010949"/>
                  </a:cubicBezTo>
                  <a:cubicBezTo>
                    <a:pt x="1122222" y="2059621"/>
                    <a:pt x="1114941" y="2108063"/>
                    <a:pt x="1110809" y="2156932"/>
                  </a:cubicBezTo>
                  <a:cubicBezTo>
                    <a:pt x="1105660" y="2178414"/>
                    <a:pt x="1100838" y="2199963"/>
                    <a:pt x="1097886" y="2221904"/>
                  </a:cubicBezTo>
                  <a:cubicBezTo>
                    <a:pt x="1091163" y="2250077"/>
                    <a:pt x="1089719" y="2279103"/>
                    <a:pt x="1083324" y="2307342"/>
                  </a:cubicBezTo>
                  <a:cubicBezTo>
                    <a:pt x="1007069" y="2645257"/>
                    <a:pt x="955512" y="2988518"/>
                    <a:pt x="868827" y="3324005"/>
                  </a:cubicBezTo>
                  <a:cubicBezTo>
                    <a:pt x="835111" y="3454442"/>
                    <a:pt x="803396" y="3585370"/>
                    <a:pt x="769253" y="3715676"/>
                  </a:cubicBezTo>
                  <a:cubicBezTo>
                    <a:pt x="734225" y="3849359"/>
                    <a:pt x="705166" y="3984420"/>
                    <a:pt x="671746" y="4118464"/>
                  </a:cubicBezTo>
                  <a:cubicBezTo>
                    <a:pt x="667154" y="4136864"/>
                    <a:pt x="663186" y="4155362"/>
                    <a:pt x="657708" y="4173532"/>
                  </a:cubicBezTo>
                  <a:cubicBezTo>
                    <a:pt x="643802" y="4219449"/>
                    <a:pt x="643113" y="4219941"/>
                    <a:pt x="594376" y="4216005"/>
                  </a:cubicBezTo>
                  <a:cubicBezTo>
                    <a:pt x="523270" y="4209806"/>
                    <a:pt x="454592" y="4189799"/>
                    <a:pt x="384208" y="4179632"/>
                  </a:cubicBezTo>
                  <a:cubicBezTo>
                    <a:pt x="375189" y="4178353"/>
                    <a:pt x="367711" y="4173367"/>
                    <a:pt x="360167" y="4168645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C367F24B-040A-1FE6-DB58-C9EFCA74EE8B}"/>
                </a:ext>
              </a:extLst>
            </p:cNvPr>
            <p:cNvSpPr/>
            <p:nvPr/>
          </p:nvSpPr>
          <p:spPr>
            <a:xfrm>
              <a:off x="18807256" y="3541431"/>
              <a:ext cx="525563" cy="2833905"/>
            </a:xfrm>
            <a:custGeom>
              <a:avLst/>
              <a:gdLst>
                <a:gd name="connsiteX0" fmla="*/ 25667 w 525563"/>
                <a:gd name="connsiteY0" fmla="*/ 724833 h 2833905"/>
                <a:gd name="connsiteX1" fmla="*/ 43968 w 525563"/>
                <a:gd name="connsiteY1" fmla="*/ 553498 h 2833905"/>
                <a:gd name="connsiteX2" fmla="*/ 77159 w 525563"/>
                <a:gd name="connsiteY2" fmla="*/ 521979 h 2833905"/>
                <a:gd name="connsiteX3" fmla="*/ 142394 w 525563"/>
                <a:gd name="connsiteY3" fmla="*/ 552382 h 2833905"/>
                <a:gd name="connsiteX4" fmla="*/ 146855 w 525563"/>
                <a:gd name="connsiteY4" fmla="*/ 638575 h 2833905"/>
                <a:gd name="connsiteX5" fmla="*/ 161351 w 525563"/>
                <a:gd name="connsiteY5" fmla="*/ 669503 h 2833905"/>
                <a:gd name="connsiteX6" fmla="*/ 200085 w 525563"/>
                <a:gd name="connsiteY6" fmla="*/ 641329 h 2833905"/>
                <a:gd name="connsiteX7" fmla="*/ 226979 w 525563"/>
                <a:gd name="connsiteY7" fmla="*/ 615911 h 2833905"/>
                <a:gd name="connsiteX8" fmla="*/ 254103 w 525563"/>
                <a:gd name="connsiteY8" fmla="*/ 605711 h 2833905"/>
                <a:gd name="connsiteX9" fmla="*/ 283555 w 525563"/>
                <a:gd name="connsiteY9" fmla="*/ 607220 h 2833905"/>
                <a:gd name="connsiteX10" fmla="*/ 335244 w 525563"/>
                <a:gd name="connsiteY10" fmla="*/ 610795 h 2833905"/>
                <a:gd name="connsiteX11" fmla="*/ 379816 w 525563"/>
                <a:gd name="connsiteY11" fmla="*/ 632245 h 2833905"/>
                <a:gd name="connsiteX12" fmla="*/ 426192 w 525563"/>
                <a:gd name="connsiteY12" fmla="*/ 669667 h 2833905"/>
                <a:gd name="connsiteX13" fmla="*/ 447904 w 525563"/>
                <a:gd name="connsiteY13" fmla="*/ 647791 h 2833905"/>
                <a:gd name="connsiteX14" fmla="*/ 447904 w 525563"/>
                <a:gd name="connsiteY14" fmla="*/ 577669 h 2833905"/>
                <a:gd name="connsiteX15" fmla="*/ 414549 w 525563"/>
                <a:gd name="connsiteY15" fmla="*/ 551169 h 2833905"/>
                <a:gd name="connsiteX16" fmla="*/ 253054 w 525563"/>
                <a:gd name="connsiteY16" fmla="*/ 556285 h 2833905"/>
                <a:gd name="connsiteX17" fmla="*/ 187130 w 525563"/>
                <a:gd name="connsiteY17" fmla="*/ 486689 h 2833905"/>
                <a:gd name="connsiteX18" fmla="*/ 178930 w 525563"/>
                <a:gd name="connsiteY18" fmla="*/ 110666 h 2833905"/>
                <a:gd name="connsiteX19" fmla="*/ 180242 w 525563"/>
                <a:gd name="connsiteY19" fmla="*/ 100777 h 2833905"/>
                <a:gd name="connsiteX20" fmla="*/ 179685 w 525563"/>
                <a:gd name="connsiteY20" fmla="*/ 71515 h 2833905"/>
                <a:gd name="connsiteX21" fmla="*/ 220452 w 525563"/>
                <a:gd name="connsiteY21" fmla="*/ 1020 h 2833905"/>
                <a:gd name="connsiteX22" fmla="*/ 233604 w 525563"/>
                <a:gd name="connsiteY22" fmla="*/ 0 h 2833905"/>
                <a:gd name="connsiteX23" fmla="*/ 248888 w 525563"/>
                <a:gd name="connsiteY23" fmla="*/ 29948 h 2833905"/>
                <a:gd name="connsiteX24" fmla="*/ 254956 w 525563"/>
                <a:gd name="connsiteY24" fmla="*/ 242296 h 2833905"/>
                <a:gd name="connsiteX25" fmla="*/ 263647 w 525563"/>
                <a:gd name="connsiteY25" fmla="*/ 415189 h 2833905"/>
                <a:gd name="connsiteX26" fmla="*/ 304119 w 525563"/>
                <a:gd name="connsiteY26" fmla="*/ 448906 h 2833905"/>
                <a:gd name="connsiteX27" fmla="*/ 479390 w 525563"/>
                <a:gd name="connsiteY27" fmla="*/ 427456 h 2833905"/>
                <a:gd name="connsiteX28" fmla="*/ 521306 w 525563"/>
                <a:gd name="connsiteY28" fmla="*/ 480785 h 2833905"/>
                <a:gd name="connsiteX29" fmla="*/ 465353 w 525563"/>
                <a:gd name="connsiteY29" fmla="*/ 543691 h 2833905"/>
                <a:gd name="connsiteX30" fmla="*/ 419469 w 525563"/>
                <a:gd name="connsiteY30" fmla="*/ 1256779 h 2833905"/>
                <a:gd name="connsiteX31" fmla="*/ 366369 w 525563"/>
                <a:gd name="connsiteY31" fmla="*/ 2048646 h 2833905"/>
                <a:gd name="connsiteX32" fmla="*/ 319764 w 525563"/>
                <a:gd name="connsiteY32" fmla="*/ 2777215 h 2833905"/>
                <a:gd name="connsiteX33" fmla="*/ 281161 w 525563"/>
                <a:gd name="connsiteY33" fmla="*/ 2823230 h 2833905"/>
                <a:gd name="connsiteX34" fmla="*/ 199101 w 525563"/>
                <a:gd name="connsiteY34" fmla="*/ 2830413 h 2833905"/>
                <a:gd name="connsiteX35" fmla="*/ 152791 w 525563"/>
                <a:gd name="connsiteY35" fmla="*/ 2825657 h 2833905"/>
                <a:gd name="connsiteX36" fmla="*/ 79258 w 525563"/>
                <a:gd name="connsiteY36" fmla="*/ 2826936 h 2833905"/>
                <a:gd name="connsiteX37" fmla="*/ 3594 w 525563"/>
                <a:gd name="connsiteY37" fmla="*/ 2752288 h 2833905"/>
                <a:gd name="connsiteX38" fmla="*/ 2676 w 525563"/>
                <a:gd name="connsiteY38" fmla="*/ 2414603 h 2833905"/>
                <a:gd name="connsiteX39" fmla="*/ 3758 w 525563"/>
                <a:gd name="connsiteY39" fmla="*/ 1726671 h 2833905"/>
                <a:gd name="connsiteX40" fmla="*/ 8448 w 525563"/>
                <a:gd name="connsiteY40" fmla="*/ 1028933 h 2833905"/>
                <a:gd name="connsiteX41" fmla="*/ 15696 w 525563"/>
                <a:gd name="connsiteY41" fmla="*/ 858975 h 2833905"/>
                <a:gd name="connsiteX42" fmla="*/ 25667 w 525563"/>
                <a:gd name="connsiteY42" fmla="*/ 724833 h 283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5563" h="2833905">
                  <a:moveTo>
                    <a:pt x="25667" y="724833"/>
                  </a:moveTo>
                  <a:cubicBezTo>
                    <a:pt x="26159" y="667109"/>
                    <a:pt x="37015" y="610500"/>
                    <a:pt x="43968" y="553498"/>
                  </a:cubicBezTo>
                  <a:cubicBezTo>
                    <a:pt x="46428" y="533556"/>
                    <a:pt x="52823" y="519617"/>
                    <a:pt x="77159" y="521979"/>
                  </a:cubicBezTo>
                  <a:cubicBezTo>
                    <a:pt x="102741" y="524471"/>
                    <a:pt x="131997" y="515649"/>
                    <a:pt x="142394" y="552382"/>
                  </a:cubicBezTo>
                  <a:cubicBezTo>
                    <a:pt x="150528" y="581080"/>
                    <a:pt x="144690" y="609877"/>
                    <a:pt x="146855" y="638575"/>
                  </a:cubicBezTo>
                  <a:cubicBezTo>
                    <a:pt x="147805" y="651202"/>
                    <a:pt x="145051" y="671044"/>
                    <a:pt x="161351" y="669503"/>
                  </a:cubicBezTo>
                  <a:cubicBezTo>
                    <a:pt x="175651" y="668125"/>
                    <a:pt x="199790" y="666781"/>
                    <a:pt x="200085" y="641329"/>
                  </a:cubicBezTo>
                  <a:cubicBezTo>
                    <a:pt x="200315" y="622799"/>
                    <a:pt x="209072" y="614829"/>
                    <a:pt x="226979" y="615911"/>
                  </a:cubicBezTo>
                  <a:cubicBezTo>
                    <a:pt x="237573" y="616535"/>
                    <a:pt x="246526" y="613484"/>
                    <a:pt x="254103" y="605711"/>
                  </a:cubicBezTo>
                  <a:cubicBezTo>
                    <a:pt x="264237" y="595282"/>
                    <a:pt x="273650" y="592166"/>
                    <a:pt x="283555" y="607220"/>
                  </a:cubicBezTo>
                  <a:cubicBezTo>
                    <a:pt x="298708" y="630146"/>
                    <a:pt x="317009" y="623455"/>
                    <a:pt x="335244" y="610795"/>
                  </a:cubicBezTo>
                  <a:cubicBezTo>
                    <a:pt x="364172" y="590723"/>
                    <a:pt x="380800" y="596856"/>
                    <a:pt x="379816" y="632245"/>
                  </a:cubicBezTo>
                  <a:cubicBezTo>
                    <a:pt x="378800" y="670093"/>
                    <a:pt x="399134" y="670618"/>
                    <a:pt x="426192" y="669667"/>
                  </a:cubicBezTo>
                  <a:cubicBezTo>
                    <a:pt x="441771" y="669077"/>
                    <a:pt x="448298" y="663468"/>
                    <a:pt x="447904" y="647791"/>
                  </a:cubicBezTo>
                  <a:cubicBezTo>
                    <a:pt x="447314" y="624439"/>
                    <a:pt x="447511" y="601054"/>
                    <a:pt x="447904" y="577669"/>
                  </a:cubicBezTo>
                  <a:cubicBezTo>
                    <a:pt x="448298" y="553793"/>
                    <a:pt x="438426" y="549660"/>
                    <a:pt x="414549" y="551169"/>
                  </a:cubicBezTo>
                  <a:cubicBezTo>
                    <a:pt x="360925" y="554481"/>
                    <a:pt x="307629" y="570126"/>
                    <a:pt x="253054" y="556285"/>
                  </a:cubicBezTo>
                  <a:cubicBezTo>
                    <a:pt x="221600" y="548315"/>
                    <a:pt x="189983" y="518109"/>
                    <a:pt x="187130" y="486689"/>
                  </a:cubicBezTo>
                  <a:cubicBezTo>
                    <a:pt x="175880" y="361532"/>
                    <a:pt x="182834" y="235983"/>
                    <a:pt x="178930" y="110666"/>
                  </a:cubicBezTo>
                  <a:cubicBezTo>
                    <a:pt x="178832" y="107386"/>
                    <a:pt x="179783" y="104074"/>
                    <a:pt x="180242" y="100777"/>
                  </a:cubicBezTo>
                  <a:cubicBezTo>
                    <a:pt x="171649" y="91151"/>
                    <a:pt x="175913" y="81342"/>
                    <a:pt x="179685" y="71515"/>
                  </a:cubicBezTo>
                  <a:cubicBezTo>
                    <a:pt x="182735" y="41929"/>
                    <a:pt x="200216" y="20682"/>
                    <a:pt x="220452" y="1020"/>
                  </a:cubicBezTo>
                  <a:cubicBezTo>
                    <a:pt x="224847" y="679"/>
                    <a:pt x="229210" y="341"/>
                    <a:pt x="233604" y="0"/>
                  </a:cubicBezTo>
                  <a:cubicBezTo>
                    <a:pt x="247084" y="5717"/>
                    <a:pt x="249544" y="16556"/>
                    <a:pt x="248888" y="29948"/>
                  </a:cubicBezTo>
                  <a:cubicBezTo>
                    <a:pt x="245280" y="100879"/>
                    <a:pt x="251053" y="171545"/>
                    <a:pt x="254956" y="242296"/>
                  </a:cubicBezTo>
                  <a:cubicBezTo>
                    <a:pt x="258170" y="299905"/>
                    <a:pt x="258891" y="357630"/>
                    <a:pt x="263647" y="415189"/>
                  </a:cubicBezTo>
                  <a:cubicBezTo>
                    <a:pt x="266501" y="449627"/>
                    <a:pt x="269157" y="452972"/>
                    <a:pt x="304119" y="448906"/>
                  </a:cubicBezTo>
                  <a:cubicBezTo>
                    <a:pt x="362565" y="442083"/>
                    <a:pt x="421076" y="435721"/>
                    <a:pt x="479390" y="427456"/>
                  </a:cubicBezTo>
                  <a:cubicBezTo>
                    <a:pt x="520224" y="421683"/>
                    <a:pt x="533277" y="440181"/>
                    <a:pt x="521306" y="480785"/>
                  </a:cubicBezTo>
                  <a:cubicBezTo>
                    <a:pt x="486278" y="487180"/>
                    <a:pt x="467616" y="505252"/>
                    <a:pt x="465353" y="543691"/>
                  </a:cubicBezTo>
                  <a:cubicBezTo>
                    <a:pt x="451480" y="781507"/>
                    <a:pt x="441738" y="1019749"/>
                    <a:pt x="419469" y="1256779"/>
                  </a:cubicBezTo>
                  <a:cubicBezTo>
                    <a:pt x="394707" y="1520439"/>
                    <a:pt x="391165" y="1785314"/>
                    <a:pt x="366369" y="2048646"/>
                  </a:cubicBezTo>
                  <a:cubicBezTo>
                    <a:pt x="343542" y="2291153"/>
                    <a:pt x="334490" y="2534315"/>
                    <a:pt x="319764" y="2777215"/>
                  </a:cubicBezTo>
                  <a:cubicBezTo>
                    <a:pt x="317993" y="2806011"/>
                    <a:pt x="313073" y="2823689"/>
                    <a:pt x="281161" y="2823230"/>
                  </a:cubicBezTo>
                  <a:cubicBezTo>
                    <a:pt x="255054" y="2839957"/>
                    <a:pt x="226881" y="2832577"/>
                    <a:pt x="199101" y="2830413"/>
                  </a:cubicBezTo>
                  <a:cubicBezTo>
                    <a:pt x="184014" y="2825460"/>
                    <a:pt x="168402" y="2825854"/>
                    <a:pt x="152791" y="2825657"/>
                  </a:cubicBezTo>
                  <a:cubicBezTo>
                    <a:pt x="128258" y="2825394"/>
                    <a:pt x="103791" y="2827231"/>
                    <a:pt x="79258" y="2826936"/>
                  </a:cubicBezTo>
                  <a:cubicBezTo>
                    <a:pt x="12908" y="2826149"/>
                    <a:pt x="3856" y="2816966"/>
                    <a:pt x="3594" y="2752288"/>
                  </a:cubicBezTo>
                  <a:cubicBezTo>
                    <a:pt x="3135" y="2639727"/>
                    <a:pt x="4709" y="2527165"/>
                    <a:pt x="2676" y="2414603"/>
                  </a:cubicBezTo>
                  <a:cubicBezTo>
                    <a:pt x="1528" y="2185282"/>
                    <a:pt x="-3293" y="1955796"/>
                    <a:pt x="3758" y="1726671"/>
                  </a:cubicBezTo>
                  <a:cubicBezTo>
                    <a:pt x="10941" y="1494005"/>
                    <a:pt x="5660" y="1261502"/>
                    <a:pt x="8448" y="1028933"/>
                  </a:cubicBezTo>
                  <a:cubicBezTo>
                    <a:pt x="9137" y="972160"/>
                    <a:pt x="18944" y="915847"/>
                    <a:pt x="15696" y="858975"/>
                  </a:cubicBezTo>
                  <a:cubicBezTo>
                    <a:pt x="17599" y="814141"/>
                    <a:pt x="18287" y="769241"/>
                    <a:pt x="25667" y="724833"/>
                  </a:cubicBezTo>
                  <a:close/>
                </a:path>
              </a:pathLst>
            </a:custGeom>
            <a:solidFill>
              <a:srgbClr val="323E4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BB08A3D7-2E7A-3E3D-2B48-5BCAF3F8056C}"/>
                </a:ext>
              </a:extLst>
            </p:cNvPr>
            <p:cNvSpPr/>
            <p:nvPr/>
          </p:nvSpPr>
          <p:spPr>
            <a:xfrm>
              <a:off x="18974117" y="2156403"/>
              <a:ext cx="557479" cy="1865813"/>
            </a:xfrm>
            <a:custGeom>
              <a:avLst/>
              <a:gdLst>
                <a:gd name="connsiteX0" fmla="*/ 354445 w 557479"/>
                <a:gd name="connsiteY0" fmla="*/ 1865813 h 1865813"/>
                <a:gd name="connsiteX1" fmla="*/ 295639 w 557479"/>
                <a:gd name="connsiteY1" fmla="*/ 1825111 h 1865813"/>
                <a:gd name="connsiteX2" fmla="*/ 121581 w 557479"/>
                <a:gd name="connsiteY2" fmla="*/ 1847020 h 1865813"/>
                <a:gd name="connsiteX3" fmla="*/ 86192 w 557479"/>
                <a:gd name="connsiteY3" fmla="*/ 1815141 h 1865813"/>
                <a:gd name="connsiteX4" fmla="*/ 72844 w 557479"/>
                <a:gd name="connsiteY4" fmla="*/ 1489870 h 1865813"/>
                <a:gd name="connsiteX5" fmla="*/ 74779 w 557479"/>
                <a:gd name="connsiteY5" fmla="*/ 1406081 h 1865813"/>
                <a:gd name="connsiteX6" fmla="*/ 66743 w 557479"/>
                <a:gd name="connsiteY6" fmla="*/ 1385025 h 1865813"/>
                <a:gd name="connsiteX7" fmla="*/ 71368 w 557479"/>
                <a:gd name="connsiteY7" fmla="*/ 1339263 h 1865813"/>
                <a:gd name="connsiteX8" fmla="*/ 58872 w 557479"/>
                <a:gd name="connsiteY8" fmla="*/ 724417 h 1865813"/>
                <a:gd name="connsiteX9" fmla="*/ 39685 w 557479"/>
                <a:gd name="connsiteY9" fmla="*/ 261641 h 1865813"/>
                <a:gd name="connsiteX10" fmla="*/ 4985 w 557479"/>
                <a:gd name="connsiteY10" fmla="*/ 60982 h 1865813"/>
                <a:gd name="connsiteX11" fmla="*/ 0 w 557479"/>
                <a:gd name="connsiteY11" fmla="*/ 175 h 1865813"/>
                <a:gd name="connsiteX12" fmla="*/ 49295 w 557479"/>
                <a:gd name="connsiteY12" fmla="*/ 24402 h 1865813"/>
                <a:gd name="connsiteX13" fmla="*/ 224467 w 557479"/>
                <a:gd name="connsiteY13" fmla="*/ 114193 h 1865813"/>
                <a:gd name="connsiteX14" fmla="*/ 394228 w 557479"/>
                <a:gd name="connsiteY14" fmla="*/ 350651 h 1865813"/>
                <a:gd name="connsiteX15" fmla="*/ 438800 w 557479"/>
                <a:gd name="connsiteY15" fmla="*/ 589559 h 1865813"/>
                <a:gd name="connsiteX16" fmla="*/ 511710 w 557479"/>
                <a:gd name="connsiteY16" fmla="*/ 949485 h 1865813"/>
                <a:gd name="connsiteX17" fmla="*/ 553789 w 557479"/>
                <a:gd name="connsiteY17" fmla="*/ 1171801 h 1865813"/>
                <a:gd name="connsiteX18" fmla="*/ 555691 w 557479"/>
                <a:gd name="connsiteY18" fmla="*/ 1218160 h 1865813"/>
                <a:gd name="connsiteX19" fmla="*/ 497312 w 557479"/>
                <a:gd name="connsiteY19" fmla="*/ 1261817 h 1865813"/>
                <a:gd name="connsiteX20" fmla="*/ 433848 w 557479"/>
                <a:gd name="connsiteY20" fmla="*/ 1261411 h 1865813"/>
                <a:gd name="connsiteX21" fmla="*/ 386914 w 557479"/>
                <a:gd name="connsiteY21" fmla="*/ 1222221 h 1865813"/>
                <a:gd name="connsiteX22" fmla="*/ 375435 w 557479"/>
                <a:gd name="connsiteY22" fmla="*/ 1089829 h 1865813"/>
                <a:gd name="connsiteX23" fmla="*/ 361758 w 557479"/>
                <a:gd name="connsiteY23" fmla="*/ 917100 h 1865813"/>
                <a:gd name="connsiteX24" fmla="*/ 338013 w 557479"/>
                <a:gd name="connsiteY24" fmla="*/ 641334 h 1865813"/>
                <a:gd name="connsiteX25" fmla="*/ 324796 w 557479"/>
                <a:gd name="connsiteY25" fmla="*/ 529500 h 1865813"/>
                <a:gd name="connsiteX26" fmla="*/ 335291 w 557479"/>
                <a:gd name="connsiteY26" fmla="*/ 835542 h 1865813"/>
                <a:gd name="connsiteX27" fmla="*/ 344179 w 557479"/>
                <a:gd name="connsiteY27" fmla="*/ 982072 h 1865813"/>
                <a:gd name="connsiteX28" fmla="*/ 369860 w 557479"/>
                <a:gd name="connsiteY28" fmla="*/ 1544793 h 1865813"/>
                <a:gd name="connsiteX29" fmla="*/ 394589 w 557479"/>
                <a:gd name="connsiteY29" fmla="*/ 1820290 h 1865813"/>
                <a:gd name="connsiteX30" fmla="*/ 354445 w 557479"/>
                <a:gd name="connsiteY30" fmla="*/ 1865813 h 186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7479" h="1865813">
                  <a:moveTo>
                    <a:pt x="354445" y="1865813"/>
                  </a:moveTo>
                  <a:cubicBezTo>
                    <a:pt x="348738" y="1814944"/>
                    <a:pt x="349000" y="1816617"/>
                    <a:pt x="295639" y="1825111"/>
                  </a:cubicBezTo>
                  <a:cubicBezTo>
                    <a:pt x="237914" y="1834262"/>
                    <a:pt x="179633" y="1839772"/>
                    <a:pt x="121581" y="1847020"/>
                  </a:cubicBezTo>
                  <a:cubicBezTo>
                    <a:pt x="97278" y="1850070"/>
                    <a:pt x="86750" y="1843478"/>
                    <a:pt x="86192" y="1815141"/>
                  </a:cubicBezTo>
                  <a:cubicBezTo>
                    <a:pt x="84126" y="1706679"/>
                    <a:pt x="73106" y="1598532"/>
                    <a:pt x="72844" y="1489870"/>
                  </a:cubicBezTo>
                  <a:cubicBezTo>
                    <a:pt x="72778" y="1461939"/>
                    <a:pt x="59429" y="1434268"/>
                    <a:pt x="74779" y="1406081"/>
                  </a:cubicBezTo>
                  <a:cubicBezTo>
                    <a:pt x="77107" y="1401788"/>
                    <a:pt x="69662" y="1392178"/>
                    <a:pt x="66743" y="1385025"/>
                  </a:cubicBezTo>
                  <a:cubicBezTo>
                    <a:pt x="75566" y="1370525"/>
                    <a:pt x="71696" y="1354543"/>
                    <a:pt x="71368" y="1339263"/>
                  </a:cubicBezTo>
                  <a:cubicBezTo>
                    <a:pt x="66776" y="1134300"/>
                    <a:pt x="56117" y="929271"/>
                    <a:pt x="58872" y="724417"/>
                  </a:cubicBezTo>
                  <a:cubicBezTo>
                    <a:pt x="60938" y="569392"/>
                    <a:pt x="55035" y="415551"/>
                    <a:pt x="39685" y="261641"/>
                  </a:cubicBezTo>
                  <a:cubicBezTo>
                    <a:pt x="32961" y="193891"/>
                    <a:pt x="18531" y="127479"/>
                    <a:pt x="4985" y="60982"/>
                  </a:cubicBezTo>
                  <a:cubicBezTo>
                    <a:pt x="918" y="40946"/>
                    <a:pt x="3870" y="21392"/>
                    <a:pt x="0" y="175"/>
                  </a:cubicBezTo>
                  <a:cubicBezTo>
                    <a:pt x="22401" y="-1990"/>
                    <a:pt x="33519" y="16515"/>
                    <a:pt x="49295" y="24402"/>
                  </a:cubicBezTo>
                  <a:cubicBezTo>
                    <a:pt x="108003" y="53770"/>
                    <a:pt x="163857" y="89877"/>
                    <a:pt x="224467" y="114193"/>
                  </a:cubicBezTo>
                  <a:cubicBezTo>
                    <a:pt x="333225" y="157804"/>
                    <a:pt x="386717" y="236974"/>
                    <a:pt x="394228" y="350651"/>
                  </a:cubicBezTo>
                  <a:cubicBezTo>
                    <a:pt x="399574" y="432130"/>
                    <a:pt x="423385" y="510055"/>
                    <a:pt x="438800" y="589559"/>
                  </a:cubicBezTo>
                  <a:cubicBezTo>
                    <a:pt x="462087" y="709747"/>
                    <a:pt x="492392" y="828717"/>
                    <a:pt x="511710" y="949485"/>
                  </a:cubicBezTo>
                  <a:cubicBezTo>
                    <a:pt x="523648" y="1024152"/>
                    <a:pt x="542015" y="1097301"/>
                    <a:pt x="553789" y="1171801"/>
                  </a:cubicBezTo>
                  <a:cubicBezTo>
                    <a:pt x="556183" y="1187045"/>
                    <a:pt x="559627" y="1202529"/>
                    <a:pt x="555691" y="1218160"/>
                  </a:cubicBezTo>
                  <a:cubicBezTo>
                    <a:pt x="544475" y="1256445"/>
                    <a:pt x="538768" y="1260899"/>
                    <a:pt x="497312" y="1261817"/>
                  </a:cubicBezTo>
                  <a:cubicBezTo>
                    <a:pt x="476157" y="1262286"/>
                    <a:pt x="455003" y="1262293"/>
                    <a:pt x="433848" y="1261411"/>
                  </a:cubicBezTo>
                  <a:cubicBezTo>
                    <a:pt x="408069" y="1260338"/>
                    <a:pt x="391539" y="1247390"/>
                    <a:pt x="386914" y="1222221"/>
                  </a:cubicBezTo>
                  <a:cubicBezTo>
                    <a:pt x="378944" y="1178544"/>
                    <a:pt x="370876" y="1135320"/>
                    <a:pt x="375435" y="1089829"/>
                  </a:cubicBezTo>
                  <a:cubicBezTo>
                    <a:pt x="381208" y="1031974"/>
                    <a:pt x="363333" y="974998"/>
                    <a:pt x="361758" y="917100"/>
                  </a:cubicBezTo>
                  <a:cubicBezTo>
                    <a:pt x="359299" y="824712"/>
                    <a:pt x="343720" y="733427"/>
                    <a:pt x="338013" y="641334"/>
                  </a:cubicBezTo>
                  <a:cubicBezTo>
                    <a:pt x="335684" y="603744"/>
                    <a:pt x="324533" y="567290"/>
                    <a:pt x="324796" y="529500"/>
                  </a:cubicBezTo>
                  <a:cubicBezTo>
                    <a:pt x="322172" y="631681"/>
                    <a:pt x="326731" y="733627"/>
                    <a:pt x="335291" y="835542"/>
                  </a:cubicBezTo>
                  <a:cubicBezTo>
                    <a:pt x="339358" y="884280"/>
                    <a:pt x="343228" y="933227"/>
                    <a:pt x="344179" y="982072"/>
                  </a:cubicBezTo>
                  <a:cubicBezTo>
                    <a:pt x="347852" y="1169892"/>
                    <a:pt x="358184" y="1357334"/>
                    <a:pt x="369860" y="1544793"/>
                  </a:cubicBezTo>
                  <a:cubicBezTo>
                    <a:pt x="375599" y="1636938"/>
                    <a:pt x="388686" y="1728260"/>
                    <a:pt x="394589" y="1820290"/>
                  </a:cubicBezTo>
                  <a:cubicBezTo>
                    <a:pt x="395639" y="1848201"/>
                    <a:pt x="380191" y="1861549"/>
                    <a:pt x="354445" y="1865813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83F1488E-44FA-9571-09E7-16E061C51996}"/>
                </a:ext>
              </a:extLst>
            </p:cNvPr>
            <p:cNvSpPr/>
            <p:nvPr/>
          </p:nvSpPr>
          <p:spPr>
            <a:xfrm>
              <a:off x="18496117" y="1465068"/>
              <a:ext cx="626564" cy="714587"/>
            </a:xfrm>
            <a:custGeom>
              <a:avLst/>
              <a:gdLst>
                <a:gd name="connsiteX0" fmla="*/ 584231 w 626564"/>
                <a:gd name="connsiteY0" fmla="*/ 190879 h 714587"/>
                <a:gd name="connsiteX1" fmla="*/ 595317 w 626564"/>
                <a:gd name="connsiteY1" fmla="*/ 213375 h 714587"/>
                <a:gd name="connsiteX2" fmla="*/ 591381 w 626564"/>
                <a:gd name="connsiteY2" fmla="*/ 351831 h 714587"/>
                <a:gd name="connsiteX3" fmla="*/ 524277 w 626564"/>
                <a:gd name="connsiteY3" fmla="*/ 445750 h 714587"/>
                <a:gd name="connsiteX4" fmla="*/ 445956 w 626564"/>
                <a:gd name="connsiteY4" fmla="*/ 535091 h 714587"/>
                <a:gd name="connsiteX5" fmla="*/ 417651 w 626564"/>
                <a:gd name="connsiteY5" fmla="*/ 552389 h 714587"/>
                <a:gd name="connsiteX6" fmla="*/ 184493 w 626564"/>
                <a:gd name="connsiteY6" fmla="*/ 507826 h 714587"/>
                <a:gd name="connsiteX7" fmla="*/ 145791 w 626564"/>
                <a:gd name="connsiteY7" fmla="*/ 467220 h 714587"/>
                <a:gd name="connsiteX8" fmla="*/ 307386 w 626564"/>
                <a:gd name="connsiteY8" fmla="*/ 620313 h 714587"/>
                <a:gd name="connsiteX9" fmla="*/ 392528 w 626564"/>
                <a:gd name="connsiteY9" fmla="*/ 599755 h 714587"/>
                <a:gd name="connsiteX10" fmla="*/ 417324 w 626564"/>
                <a:gd name="connsiteY10" fmla="*/ 585403 h 714587"/>
                <a:gd name="connsiteX11" fmla="*/ 352285 w 626564"/>
                <a:gd name="connsiteY11" fmla="*/ 713980 h 714587"/>
                <a:gd name="connsiteX12" fmla="*/ 337855 w 626564"/>
                <a:gd name="connsiteY12" fmla="*/ 709450 h 714587"/>
                <a:gd name="connsiteX13" fmla="*/ 142085 w 626564"/>
                <a:gd name="connsiteY13" fmla="*/ 583842 h 714587"/>
                <a:gd name="connsiteX14" fmla="*/ 130901 w 626564"/>
                <a:gd name="connsiteY14" fmla="*/ 551359 h 714587"/>
                <a:gd name="connsiteX15" fmla="*/ 130376 w 626564"/>
                <a:gd name="connsiteY15" fmla="*/ 401165 h 714587"/>
                <a:gd name="connsiteX16" fmla="*/ 103121 w 626564"/>
                <a:gd name="connsiteY16" fmla="*/ 371585 h 714587"/>
                <a:gd name="connsiteX17" fmla="*/ 10271 w 626564"/>
                <a:gd name="connsiteY17" fmla="*/ 315360 h 714587"/>
                <a:gd name="connsiteX18" fmla="*/ 22538 w 626564"/>
                <a:gd name="connsiteY18" fmla="*/ 208708 h 714587"/>
                <a:gd name="connsiteX19" fmla="*/ 30868 w 626564"/>
                <a:gd name="connsiteY19" fmla="*/ 170633 h 714587"/>
                <a:gd name="connsiteX20" fmla="*/ 98235 w 626564"/>
                <a:gd name="connsiteY20" fmla="*/ 236137 h 714587"/>
                <a:gd name="connsiteX21" fmla="*/ 120635 w 626564"/>
                <a:gd name="connsiteY21" fmla="*/ 285045 h 714587"/>
                <a:gd name="connsiteX22" fmla="*/ 121127 w 626564"/>
                <a:gd name="connsiteY22" fmla="*/ 182001 h 714587"/>
                <a:gd name="connsiteX23" fmla="*/ 140019 w 626564"/>
                <a:gd name="connsiteY23" fmla="*/ 130587 h 714587"/>
                <a:gd name="connsiteX24" fmla="*/ 187248 w 626564"/>
                <a:gd name="connsiteY24" fmla="*/ 41551 h 714587"/>
                <a:gd name="connsiteX25" fmla="*/ 232443 w 626564"/>
                <a:gd name="connsiteY25" fmla="*/ 11233 h 714587"/>
                <a:gd name="connsiteX26" fmla="*/ 465602 w 626564"/>
                <a:gd name="connsiteY26" fmla="*/ 3181 h 714587"/>
                <a:gd name="connsiteX27" fmla="*/ 500597 w 626564"/>
                <a:gd name="connsiteY27" fmla="*/ 24241 h 714587"/>
                <a:gd name="connsiteX28" fmla="*/ 545497 w 626564"/>
                <a:gd name="connsiteY28" fmla="*/ 133500 h 714587"/>
                <a:gd name="connsiteX29" fmla="*/ 559994 w 626564"/>
                <a:gd name="connsiteY29" fmla="*/ 257170 h 714587"/>
                <a:gd name="connsiteX30" fmla="*/ 559010 w 626564"/>
                <a:gd name="connsiteY30" fmla="*/ 287200 h 714587"/>
                <a:gd name="connsiteX31" fmla="*/ 584231 w 626564"/>
                <a:gd name="connsiteY31" fmla="*/ 190879 h 7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6564" h="714587">
                  <a:moveTo>
                    <a:pt x="584231" y="190879"/>
                  </a:moveTo>
                  <a:cubicBezTo>
                    <a:pt x="586199" y="199203"/>
                    <a:pt x="587642" y="206343"/>
                    <a:pt x="595317" y="213375"/>
                  </a:cubicBezTo>
                  <a:cubicBezTo>
                    <a:pt x="637035" y="251709"/>
                    <a:pt x="638216" y="321535"/>
                    <a:pt x="591381" y="351831"/>
                  </a:cubicBezTo>
                  <a:cubicBezTo>
                    <a:pt x="554090" y="375943"/>
                    <a:pt x="532837" y="403684"/>
                    <a:pt x="524277" y="445750"/>
                  </a:cubicBezTo>
                  <a:cubicBezTo>
                    <a:pt x="515356" y="489522"/>
                    <a:pt x="480197" y="512444"/>
                    <a:pt x="445956" y="535091"/>
                  </a:cubicBezTo>
                  <a:cubicBezTo>
                    <a:pt x="436740" y="541182"/>
                    <a:pt x="427097" y="546639"/>
                    <a:pt x="417651" y="552389"/>
                  </a:cubicBezTo>
                  <a:cubicBezTo>
                    <a:pt x="351007" y="583504"/>
                    <a:pt x="244217" y="563123"/>
                    <a:pt x="184493" y="507826"/>
                  </a:cubicBezTo>
                  <a:cubicBezTo>
                    <a:pt x="170717" y="495061"/>
                    <a:pt x="157959" y="481309"/>
                    <a:pt x="145791" y="467220"/>
                  </a:cubicBezTo>
                  <a:cubicBezTo>
                    <a:pt x="174522" y="544465"/>
                    <a:pt x="221554" y="602953"/>
                    <a:pt x="307386" y="620313"/>
                  </a:cubicBezTo>
                  <a:cubicBezTo>
                    <a:pt x="338445" y="626593"/>
                    <a:pt x="366651" y="617256"/>
                    <a:pt x="392528" y="599755"/>
                  </a:cubicBezTo>
                  <a:cubicBezTo>
                    <a:pt x="400433" y="594399"/>
                    <a:pt x="405221" y="583540"/>
                    <a:pt x="417324" y="585403"/>
                  </a:cubicBezTo>
                  <a:cubicBezTo>
                    <a:pt x="436641" y="640090"/>
                    <a:pt x="407550" y="697177"/>
                    <a:pt x="352285" y="713980"/>
                  </a:cubicBezTo>
                  <a:cubicBezTo>
                    <a:pt x="345431" y="716066"/>
                    <a:pt x="342348" y="712346"/>
                    <a:pt x="337855" y="709450"/>
                  </a:cubicBezTo>
                  <a:cubicBezTo>
                    <a:pt x="272686" y="667453"/>
                    <a:pt x="207582" y="625360"/>
                    <a:pt x="142085" y="583842"/>
                  </a:cubicBezTo>
                  <a:cubicBezTo>
                    <a:pt x="128868" y="575449"/>
                    <a:pt x="130999" y="563261"/>
                    <a:pt x="130901" y="551359"/>
                  </a:cubicBezTo>
                  <a:cubicBezTo>
                    <a:pt x="130475" y="501293"/>
                    <a:pt x="129622" y="451214"/>
                    <a:pt x="130376" y="401165"/>
                  </a:cubicBezTo>
                  <a:cubicBezTo>
                    <a:pt x="130704" y="380948"/>
                    <a:pt x="126670" y="368826"/>
                    <a:pt x="103121" y="371585"/>
                  </a:cubicBezTo>
                  <a:cubicBezTo>
                    <a:pt x="57861" y="376891"/>
                    <a:pt x="26703" y="352860"/>
                    <a:pt x="10271" y="315360"/>
                  </a:cubicBezTo>
                  <a:cubicBezTo>
                    <a:pt x="-5177" y="280082"/>
                    <a:pt x="-4816" y="241152"/>
                    <a:pt x="22538" y="208708"/>
                  </a:cubicBezTo>
                  <a:cubicBezTo>
                    <a:pt x="32606" y="196747"/>
                    <a:pt x="27785" y="183205"/>
                    <a:pt x="30868" y="170633"/>
                  </a:cubicBezTo>
                  <a:cubicBezTo>
                    <a:pt x="67110" y="178308"/>
                    <a:pt x="88330" y="200784"/>
                    <a:pt x="98235" y="236137"/>
                  </a:cubicBezTo>
                  <a:cubicBezTo>
                    <a:pt x="102597" y="251680"/>
                    <a:pt x="106565" y="268010"/>
                    <a:pt x="120635" y="285045"/>
                  </a:cubicBezTo>
                  <a:cubicBezTo>
                    <a:pt x="121423" y="247868"/>
                    <a:pt x="120799" y="214917"/>
                    <a:pt x="121127" y="182001"/>
                  </a:cubicBezTo>
                  <a:cubicBezTo>
                    <a:pt x="121357" y="162558"/>
                    <a:pt x="123292" y="142968"/>
                    <a:pt x="140019" y="130587"/>
                  </a:cubicBezTo>
                  <a:cubicBezTo>
                    <a:pt x="170291" y="108160"/>
                    <a:pt x="180557" y="76228"/>
                    <a:pt x="187248" y="41551"/>
                  </a:cubicBezTo>
                  <a:cubicBezTo>
                    <a:pt x="193741" y="7966"/>
                    <a:pt x="199547" y="3683"/>
                    <a:pt x="232443" y="11233"/>
                  </a:cubicBezTo>
                  <a:cubicBezTo>
                    <a:pt x="311026" y="29265"/>
                    <a:pt x="388789" y="33637"/>
                    <a:pt x="465602" y="3181"/>
                  </a:cubicBezTo>
                  <a:cubicBezTo>
                    <a:pt x="486035" y="-4930"/>
                    <a:pt x="497809" y="2604"/>
                    <a:pt x="500597" y="24241"/>
                  </a:cubicBezTo>
                  <a:cubicBezTo>
                    <a:pt x="505746" y="64729"/>
                    <a:pt x="520505" y="99731"/>
                    <a:pt x="545497" y="133500"/>
                  </a:cubicBezTo>
                  <a:cubicBezTo>
                    <a:pt x="571965" y="169302"/>
                    <a:pt x="557894" y="215441"/>
                    <a:pt x="559994" y="257170"/>
                  </a:cubicBezTo>
                  <a:cubicBezTo>
                    <a:pt x="560518" y="267800"/>
                    <a:pt x="557042" y="278633"/>
                    <a:pt x="559010" y="287200"/>
                  </a:cubicBezTo>
                  <a:cubicBezTo>
                    <a:pt x="564487" y="255304"/>
                    <a:pt x="555533" y="218757"/>
                    <a:pt x="584231" y="190879"/>
                  </a:cubicBezTo>
                  <a:close/>
                </a:path>
              </a:pathLst>
            </a:custGeom>
            <a:solidFill>
              <a:srgbClr val="E6B9B2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7BF4516-0683-C0DD-975D-77D542423DDC}"/>
                </a:ext>
              </a:extLst>
            </p:cNvPr>
            <p:cNvSpPr/>
            <p:nvPr/>
          </p:nvSpPr>
          <p:spPr>
            <a:xfrm>
              <a:off x="18507453" y="1252143"/>
              <a:ext cx="602863" cy="529055"/>
            </a:xfrm>
            <a:custGeom>
              <a:avLst/>
              <a:gdLst>
                <a:gd name="connsiteX0" fmla="*/ 572896 w 602863"/>
                <a:gd name="connsiteY0" fmla="*/ 403804 h 529055"/>
                <a:gd name="connsiteX1" fmla="*/ 537606 w 602863"/>
                <a:gd name="connsiteY1" fmla="*/ 512004 h 529055"/>
                <a:gd name="connsiteX2" fmla="*/ 537671 w 602863"/>
                <a:gd name="connsiteY2" fmla="*/ 395625 h 529055"/>
                <a:gd name="connsiteX3" fmla="*/ 524027 w 602863"/>
                <a:gd name="connsiteY3" fmla="*/ 345641 h 529055"/>
                <a:gd name="connsiteX4" fmla="*/ 481062 w 602863"/>
                <a:gd name="connsiteY4" fmla="*/ 236608 h 529055"/>
                <a:gd name="connsiteX5" fmla="*/ 460465 w 602863"/>
                <a:gd name="connsiteY5" fmla="*/ 221567 h 529055"/>
                <a:gd name="connsiteX6" fmla="*/ 215302 w 602863"/>
                <a:gd name="connsiteY6" fmla="*/ 231485 h 529055"/>
                <a:gd name="connsiteX7" fmla="*/ 186112 w 602863"/>
                <a:gd name="connsiteY7" fmla="*/ 249760 h 529055"/>
                <a:gd name="connsiteX8" fmla="*/ 134358 w 602863"/>
                <a:gd name="connsiteY8" fmla="*/ 349632 h 529055"/>
                <a:gd name="connsiteX9" fmla="*/ 120123 w 602863"/>
                <a:gd name="connsiteY9" fmla="*/ 388448 h 529055"/>
                <a:gd name="connsiteX10" fmla="*/ 120091 w 602863"/>
                <a:gd name="connsiteY10" fmla="*/ 529055 h 529055"/>
                <a:gd name="connsiteX11" fmla="*/ 73813 w 602863"/>
                <a:gd name="connsiteY11" fmla="*/ 440452 h 529055"/>
                <a:gd name="connsiteX12" fmla="*/ 33045 w 602863"/>
                <a:gd name="connsiteY12" fmla="*/ 403493 h 529055"/>
                <a:gd name="connsiteX13" fmla="*/ 19533 w 602863"/>
                <a:gd name="connsiteY13" fmla="*/ 383545 h 529055"/>
                <a:gd name="connsiteX14" fmla="*/ 1100 w 602863"/>
                <a:gd name="connsiteY14" fmla="*/ 248153 h 529055"/>
                <a:gd name="connsiteX15" fmla="*/ 70861 w 602863"/>
                <a:gd name="connsiteY15" fmla="*/ 140196 h 529055"/>
                <a:gd name="connsiteX16" fmla="*/ 116877 w 602863"/>
                <a:gd name="connsiteY16" fmla="*/ 108579 h 529055"/>
                <a:gd name="connsiteX17" fmla="*/ 383719 w 602863"/>
                <a:gd name="connsiteY17" fmla="*/ 957 h 529055"/>
                <a:gd name="connsiteX18" fmla="*/ 511662 w 602863"/>
                <a:gd name="connsiteY18" fmla="*/ 62246 h 529055"/>
                <a:gd name="connsiteX19" fmla="*/ 591459 w 602863"/>
                <a:gd name="connsiteY19" fmla="*/ 195126 h 529055"/>
                <a:gd name="connsiteX20" fmla="*/ 597363 w 602863"/>
                <a:gd name="connsiteY20" fmla="*/ 276267 h 529055"/>
                <a:gd name="connsiteX21" fmla="*/ 572896 w 602863"/>
                <a:gd name="connsiteY21" fmla="*/ 403804 h 52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2863" h="529055">
                  <a:moveTo>
                    <a:pt x="572896" y="403804"/>
                  </a:moveTo>
                  <a:cubicBezTo>
                    <a:pt x="560597" y="439019"/>
                    <a:pt x="562237" y="477891"/>
                    <a:pt x="537606" y="512004"/>
                  </a:cubicBezTo>
                  <a:cubicBezTo>
                    <a:pt x="537606" y="473211"/>
                    <a:pt x="537441" y="434418"/>
                    <a:pt x="537671" y="395625"/>
                  </a:cubicBezTo>
                  <a:cubicBezTo>
                    <a:pt x="537769" y="377573"/>
                    <a:pt x="538196" y="359101"/>
                    <a:pt x="524027" y="345641"/>
                  </a:cubicBezTo>
                  <a:cubicBezTo>
                    <a:pt x="492640" y="315795"/>
                    <a:pt x="483719" y="277441"/>
                    <a:pt x="481062" y="236608"/>
                  </a:cubicBezTo>
                  <a:cubicBezTo>
                    <a:pt x="480144" y="222476"/>
                    <a:pt x="479882" y="212712"/>
                    <a:pt x="460465" y="221567"/>
                  </a:cubicBezTo>
                  <a:cubicBezTo>
                    <a:pt x="380340" y="258074"/>
                    <a:pt x="297756" y="252800"/>
                    <a:pt x="215302" y="231485"/>
                  </a:cubicBezTo>
                  <a:cubicBezTo>
                    <a:pt x="195558" y="226378"/>
                    <a:pt x="188376" y="226802"/>
                    <a:pt x="186112" y="249760"/>
                  </a:cubicBezTo>
                  <a:cubicBezTo>
                    <a:pt x="182210" y="289124"/>
                    <a:pt x="170632" y="326156"/>
                    <a:pt x="134358" y="349632"/>
                  </a:cubicBezTo>
                  <a:cubicBezTo>
                    <a:pt x="120091" y="358868"/>
                    <a:pt x="120156" y="373847"/>
                    <a:pt x="120123" y="388448"/>
                  </a:cubicBezTo>
                  <a:cubicBezTo>
                    <a:pt x="120025" y="432391"/>
                    <a:pt x="120091" y="476336"/>
                    <a:pt x="120091" y="529055"/>
                  </a:cubicBezTo>
                  <a:cubicBezTo>
                    <a:pt x="87752" y="500141"/>
                    <a:pt x="86440" y="467409"/>
                    <a:pt x="73813" y="440452"/>
                  </a:cubicBezTo>
                  <a:cubicBezTo>
                    <a:pt x="65286" y="422273"/>
                    <a:pt x="64794" y="397523"/>
                    <a:pt x="33045" y="403493"/>
                  </a:cubicBezTo>
                  <a:cubicBezTo>
                    <a:pt x="21337" y="405697"/>
                    <a:pt x="26617" y="388707"/>
                    <a:pt x="19533" y="383545"/>
                  </a:cubicBezTo>
                  <a:cubicBezTo>
                    <a:pt x="13269" y="338432"/>
                    <a:pt x="5463" y="293460"/>
                    <a:pt x="1100" y="248153"/>
                  </a:cubicBezTo>
                  <a:cubicBezTo>
                    <a:pt x="-4803" y="186516"/>
                    <a:pt x="12285" y="160973"/>
                    <a:pt x="70861" y="140196"/>
                  </a:cubicBezTo>
                  <a:cubicBezTo>
                    <a:pt x="89491" y="133594"/>
                    <a:pt x="103003" y="121468"/>
                    <a:pt x="116877" y="108579"/>
                  </a:cubicBezTo>
                  <a:cubicBezTo>
                    <a:pt x="192082" y="38854"/>
                    <a:pt x="277028" y="-7315"/>
                    <a:pt x="383719" y="957"/>
                  </a:cubicBezTo>
                  <a:cubicBezTo>
                    <a:pt x="434293" y="4879"/>
                    <a:pt x="484211" y="19159"/>
                    <a:pt x="511662" y="62246"/>
                  </a:cubicBezTo>
                  <a:cubicBezTo>
                    <a:pt x="539245" y="105591"/>
                    <a:pt x="557612" y="154289"/>
                    <a:pt x="591459" y="195126"/>
                  </a:cubicBezTo>
                  <a:cubicBezTo>
                    <a:pt x="609006" y="216260"/>
                    <a:pt x="602348" y="248661"/>
                    <a:pt x="597363" y="276267"/>
                  </a:cubicBezTo>
                  <a:cubicBezTo>
                    <a:pt x="589656" y="318862"/>
                    <a:pt x="581095" y="361298"/>
                    <a:pt x="572896" y="403804"/>
                  </a:cubicBezTo>
                  <a:close/>
                </a:path>
              </a:pathLst>
            </a:custGeom>
            <a:solidFill>
              <a:srgbClr val="323C48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5F8F47EB-D737-F1AD-211A-140F44220BE9}"/>
                </a:ext>
              </a:extLst>
            </p:cNvPr>
            <p:cNvSpPr/>
            <p:nvPr/>
          </p:nvSpPr>
          <p:spPr>
            <a:xfrm>
              <a:off x="18799506" y="2196010"/>
              <a:ext cx="195972" cy="1120672"/>
            </a:xfrm>
            <a:custGeom>
              <a:avLst/>
              <a:gdLst>
                <a:gd name="connsiteX0" fmla="*/ 50570 w 195972"/>
                <a:gd name="connsiteY0" fmla="*/ 0 h 1120672"/>
                <a:gd name="connsiteX1" fmla="*/ 105310 w 195972"/>
                <a:gd name="connsiteY1" fmla="*/ 73706 h 1120672"/>
                <a:gd name="connsiteX2" fmla="*/ 97963 w 195972"/>
                <a:gd name="connsiteY2" fmla="*/ 114625 h 1120672"/>
                <a:gd name="connsiteX3" fmla="*/ 96880 w 195972"/>
                <a:gd name="connsiteY3" fmla="*/ 142565 h 1120672"/>
                <a:gd name="connsiteX4" fmla="*/ 178120 w 195972"/>
                <a:gd name="connsiteY4" fmla="*/ 673206 h 1120672"/>
                <a:gd name="connsiteX5" fmla="*/ 195962 w 195972"/>
                <a:gd name="connsiteY5" fmla="*/ 1038966 h 1120672"/>
                <a:gd name="connsiteX6" fmla="*/ 160016 w 195972"/>
                <a:gd name="connsiteY6" fmla="*/ 1091849 h 1120672"/>
                <a:gd name="connsiteX7" fmla="*/ 84909 w 195972"/>
                <a:gd name="connsiteY7" fmla="*/ 1094660 h 1120672"/>
                <a:gd name="connsiteX8" fmla="*/ 39714 w 195972"/>
                <a:gd name="connsiteY8" fmla="*/ 987896 h 1120672"/>
                <a:gd name="connsiteX9" fmla="*/ 30596 w 195972"/>
                <a:gd name="connsiteY9" fmla="*/ 156603 h 1120672"/>
                <a:gd name="connsiteX10" fmla="*/ 9966 w 195972"/>
                <a:gd name="connsiteY10" fmla="*/ 102939 h 1120672"/>
                <a:gd name="connsiteX11" fmla="*/ 5407 w 195972"/>
                <a:gd name="connsiteY11" fmla="*/ 71237 h 1120672"/>
                <a:gd name="connsiteX12" fmla="*/ 50570 w 195972"/>
                <a:gd name="connsiteY12" fmla="*/ 0 h 112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972" h="1120672">
                  <a:moveTo>
                    <a:pt x="50570" y="0"/>
                  </a:moveTo>
                  <a:cubicBezTo>
                    <a:pt x="74414" y="21210"/>
                    <a:pt x="96913" y="42076"/>
                    <a:pt x="105310" y="73706"/>
                  </a:cubicBezTo>
                  <a:cubicBezTo>
                    <a:pt x="109179" y="88295"/>
                    <a:pt x="127809" y="104185"/>
                    <a:pt x="97963" y="114625"/>
                  </a:cubicBezTo>
                  <a:cubicBezTo>
                    <a:pt x="89436" y="117596"/>
                    <a:pt x="94880" y="132883"/>
                    <a:pt x="96880" y="142565"/>
                  </a:cubicBezTo>
                  <a:cubicBezTo>
                    <a:pt x="132761" y="318134"/>
                    <a:pt x="168937" y="494311"/>
                    <a:pt x="178120" y="673206"/>
                  </a:cubicBezTo>
                  <a:cubicBezTo>
                    <a:pt x="184385" y="795013"/>
                    <a:pt x="193601" y="916873"/>
                    <a:pt x="195962" y="1038966"/>
                  </a:cubicBezTo>
                  <a:cubicBezTo>
                    <a:pt x="196520" y="1066457"/>
                    <a:pt x="174348" y="1076230"/>
                    <a:pt x="160016" y="1091849"/>
                  </a:cubicBezTo>
                  <a:cubicBezTo>
                    <a:pt x="123840" y="1131314"/>
                    <a:pt x="125415" y="1128310"/>
                    <a:pt x="84909" y="1094660"/>
                  </a:cubicBezTo>
                  <a:cubicBezTo>
                    <a:pt x="49783" y="1065486"/>
                    <a:pt x="38861" y="1032554"/>
                    <a:pt x="39714" y="987896"/>
                  </a:cubicBezTo>
                  <a:cubicBezTo>
                    <a:pt x="44830" y="710739"/>
                    <a:pt x="33548" y="433707"/>
                    <a:pt x="30596" y="156603"/>
                  </a:cubicBezTo>
                  <a:cubicBezTo>
                    <a:pt x="30367" y="134986"/>
                    <a:pt x="31187" y="115333"/>
                    <a:pt x="9966" y="102939"/>
                  </a:cubicBezTo>
                  <a:cubicBezTo>
                    <a:pt x="-4923" y="94221"/>
                    <a:pt x="-201" y="82565"/>
                    <a:pt x="5407" y="71237"/>
                  </a:cubicBezTo>
                  <a:cubicBezTo>
                    <a:pt x="17739" y="46307"/>
                    <a:pt x="31449" y="22214"/>
                    <a:pt x="50570" y="0"/>
                  </a:cubicBezTo>
                  <a:close/>
                </a:path>
              </a:pathLst>
            </a:custGeom>
            <a:solidFill>
              <a:srgbClr val="394D6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4F668E48-121F-06C7-0D94-E24F18EC4764}"/>
                </a:ext>
              </a:extLst>
            </p:cNvPr>
            <p:cNvSpPr/>
            <p:nvPr/>
          </p:nvSpPr>
          <p:spPr>
            <a:xfrm>
              <a:off x="18809336" y="6415619"/>
              <a:ext cx="647945" cy="299542"/>
            </a:xfrm>
            <a:custGeom>
              <a:avLst/>
              <a:gdLst>
                <a:gd name="connsiteX0" fmla="*/ 278097 w 647945"/>
                <a:gd name="connsiteY0" fmla="*/ 20475 h 299542"/>
                <a:gd name="connsiteX1" fmla="*/ 350941 w 647945"/>
                <a:gd name="connsiteY1" fmla="*/ 73181 h 299542"/>
                <a:gd name="connsiteX2" fmla="*/ 528770 w 647945"/>
                <a:gd name="connsiteY2" fmla="*/ 155700 h 299542"/>
                <a:gd name="connsiteX3" fmla="*/ 633985 w 647945"/>
                <a:gd name="connsiteY3" fmla="*/ 236054 h 299542"/>
                <a:gd name="connsiteX4" fmla="*/ 598465 w 647945"/>
                <a:gd name="connsiteY4" fmla="*/ 299420 h 299542"/>
                <a:gd name="connsiteX5" fmla="*/ 37526 w 647945"/>
                <a:gd name="connsiteY5" fmla="*/ 286563 h 299542"/>
                <a:gd name="connsiteX6" fmla="*/ 1678 w 647945"/>
                <a:gd name="connsiteY6" fmla="*/ 233398 h 299542"/>
                <a:gd name="connsiteX7" fmla="*/ 4203 w 647945"/>
                <a:gd name="connsiteY7" fmla="*/ 221492 h 299542"/>
                <a:gd name="connsiteX8" fmla="*/ 7909 w 647945"/>
                <a:gd name="connsiteY8" fmla="*/ 122869 h 299542"/>
                <a:gd name="connsiteX9" fmla="*/ 20340 w 647945"/>
                <a:gd name="connsiteY9" fmla="*/ 47795 h 299542"/>
                <a:gd name="connsiteX10" fmla="*/ 62387 w 647945"/>
                <a:gd name="connsiteY10" fmla="*/ 32905 h 299542"/>
                <a:gd name="connsiteX11" fmla="*/ 213485 w 647945"/>
                <a:gd name="connsiteY11" fmla="*/ 9160 h 299542"/>
                <a:gd name="connsiteX12" fmla="*/ 278097 w 647945"/>
                <a:gd name="connsiteY12" fmla="*/ 20475 h 29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7945" h="299542">
                  <a:moveTo>
                    <a:pt x="278097" y="20475"/>
                  </a:moveTo>
                  <a:cubicBezTo>
                    <a:pt x="305614" y="33528"/>
                    <a:pt x="326900" y="55240"/>
                    <a:pt x="350941" y="73181"/>
                  </a:cubicBezTo>
                  <a:cubicBezTo>
                    <a:pt x="404401" y="113096"/>
                    <a:pt x="466618" y="134349"/>
                    <a:pt x="528770" y="155700"/>
                  </a:cubicBezTo>
                  <a:cubicBezTo>
                    <a:pt x="572752" y="170820"/>
                    <a:pt x="613978" y="189547"/>
                    <a:pt x="633985" y="236054"/>
                  </a:cubicBezTo>
                  <a:cubicBezTo>
                    <a:pt x="660321" y="280528"/>
                    <a:pt x="649891" y="301355"/>
                    <a:pt x="598465" y="299420"/>
                  </a:cubicBezTo>
                  <a:cubicBezTo>
                    <a:pt x="411551" y="292401"/>
                    <a:pt x="224538" y="289580"/>
                    <a:pt x="37526" y="286563"/>
                  </a:cubicBezTo>
                  <a:cubicBezTo>
                    <a:pt x="595" y="285940"/>
                    <a:pt x="-3144" y="278790"/>
                    <a:pt x="1678" y="233398"/>
                  </a:cubicBezTo>
                  <a:cubicBezTo>
                    <a:pt x="2268" y="229396"/>
                    <a:pt x="3187" y="225395"/>
                    <a:pt x="4203" y="221492"/>
                  </a:cubicBezTo>
                  <a:cubicBezTo>
                    <a:pt x="12468" y="188924"/>
                    <a:pt x="7188" y="155766"/>
                    <a:pt x="7909" y="122869"/>
                  </a:cubicBezTo>
                  <a:cubicBezTo>
                    <a:pt x="8041" y="97189"/>
                    <a:pt x="6204" y="71147"/>
                    <a:pt x="20340" y="47795"/>
                  </a:cubicBezTo>
                  <a:cubicBezTo>
                    <a:pt x="31229" y="34053"/>
                    <a:pt x="46840" y="33299"/>
                    <a:pt x="62387" y="32905"/>
                  </a:cubicBezTo>
                  <a:cubicBezTo>
                    <a:pt x="113682" y="31561"/>
                    <a:pt x="165207" y="37661"/>
                    <a:pt x="213485" y="9160"/>
                  </a:cubicBezTo>
                  <a:cubicBezTo>
                    <a:pt x="232836" y="-2286"/>
                    <a:pt x="260845" y="-7337"/>
                    <a:pt x="278097" y="20475"/>
                  </a:cubicBezTo>
                  <a:close/>
                </a:path>
              </a:pathLst>
            </a:custGeom>
            <a:solidFill>
              <a:srgbClr val="37435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43021977-9FC8-BE88-FD73-DC16314425BE}"/>
                </a:ext>
              </a:extLst>
            </p:cNvPr>
            <p:cNvSpPr/>
            <p:nvPr/>
          </p:nvSpPr>
          <p:spPr>
            <a:xfrm>
              <a:off x="18375137" y="2599047"/>
              <a:ext cx="436861" cy="557991"/>
            </a:xfrm>
            <a:custGeom>
              <a:avLst/>
              <a:gdLst>
                <a:gd name="connsiteX0" fmla="*/ 29677 w 436861"/>
                <a:gd name="connsiteY0" fmla="*/ 286420 h 557991"/>
                <a:gd name="connsiteX1" fmla="*/ 117903 w 436861"/>
                <a:gd name="connsiteY1" fmla="*/ 91733 h 557991"/>
                <a:gd name="connsiteX2" fmla="*/ 125873 w 436861"/>
                <a:gd name="connsiteY2" fmla="*/ 29483 h 557991"/>
                <a:gd name="connsiteX3" fmla="*/ 142239 w 436861"/>
                <a:gd name="connsiteY3" fmla="*/ 3599 h 557991"/>
                <a:gd name="connsiteX4" fmla="*/ 179268 w 436861"/>
                <a:gd name="connsiteY4" fmla="*/ 7780 h 557991"/>
                <a:gd name="connsiteX5" fmla="*/ 208753 w 436861"/>
                <a:gd name="connsiteY5" fmla="*/ 101825 h 557991"/>
                <a:gd name="connsiteX6" fmla="*/ 181695 w 436861"/>
                <a:gd name="connsiteY6" fmla="*/ 204658 h 557991"/>
                <a:gd name="connsiteX7" fmla="*/ 193338 w 436861"/>
                <a:gd name="connsiteY7" fmla="*/ 227322 h 557991"/>
                <a:gd name="connsiteX8" fmla="*/ 398193 w 436861"/>
                <a:gd name="connsiteY8" fmla="*/ 247486 h 557991"/>
                <a:gd name="connsiteX9" fmla="*/ 428498 w 436861"/>
                <a:gd name="connsiteY9" fmla="*/ 349116 h 557991"/>
                <a:gd name="connsiteX10" fmla="*/ 424496 w 436861"/>
                <a:gd name="connsiteY10" fmla="*/ 387853 h 557991"/>
                <a:gd name="connsiteX11" fmla="*/ 321839 w 436861"/>
                <a:gd name="connsiteY11" fmla="*/ 334714 h 557991"/>
                <a:gd name="connsiteX12" fmla="*/ 294289 w 436861"/>
                <a:gd name="connsiteY12" fmla="*/ 354439 h 557991"/>
                <a:gd name="connsiteX13" fmla="*/ 287336 w 436861"/>
                <a:gd name="connsiteY13" fmla="*/ 497037 h 557991"/>
                <a:gd name="connsiteX14" fmla="*/ 265198 w 436861"/>
                <a:gd name="connsiteY14" fmla="*/ 542258 h 557991"/>
                <a:gd name="connsiteX15" fmla="*/ 151849 w 436861"/>
                <a:gd name="connsiteY15" fmla="*/ 551678 h 557991"/>
                <a:gd name="connsiteX16" fmla="*/ 103079 w 436861"/>
                <a:gd name="connsiteY16" fmla="*/ 553728 h 557991"/>
                <a:gd name="connsiteX17" fmla="*/ 37647 w 436861"/>
                <a:gd name="connsiteY17" fmla="*/ 531124 h 557991"/>
                <a:gd name="connsiteX18" fmla="*/ 29677 w 436861"/>
                <a:gd name="connsiteY18" fmla="*/ 286420 h 55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6861" h="557991">
                  <a:moveTo>
                    <a:pt x="29677" y="286420"/>
                  </a:moveTo>
                  <a:cubicBezTo>
                    <a:pt x="71298" y="227043"/>
                    <a:pt x="100652" y="161992"/>
                    <a:pt x="117903" y="91733"/>
                  </a:cubicBezTo>
                  <a:cubicBezTo>
                    <a:pt x="122888" y="71529"/>
                    <a:pt x="124561" y="50339"/>
                    <a:pt x="125873" y="29483"/>
                  </a:cubicBezTo>
                  <a:cubicBezTo>
                    <a:pt x="126660" y="16944"/>
                    <a:pt x="130137" y="7567"/>
                    <a:pt x="142239" y="3599"/>
                  </a:cubicBezTo>
                  <a:cubicBezTo>
                    <a:pt x="154932" y="-553"/>
                    <a:pt x="166936" y="-3200"/>
                    <a:pt x="179268" y="7780"/>
                  </a:cubicBezTo>
                  <a:cubicBezTo>
                    <a:pt x="208261" y="33596"/>
                    <a:pt x="213148" y="66095"/>
                    <a:pt x="208753" y="101825"/>
                  </a:cubicBezTo>
                  <a:cubicBezTo>
                    <a:pt x="204358" y="137299"/>
                    <a:pt x="191469" y="170578"/>
                    <a:pt x="181695" y="204658"/>
                  </a:cubicBezTo>
                  <a:cubicBezTo>
                    <a:pt x="178382" y="216266"/>
                    <a:pt x="175070" y="225675"/>
                    <a:pt x="193338" y="227322"/>
                  </a:cubicBezTo>
                  <a:cubicBezTo>
                    <a:pt x="261688" y="233468"/>
                    <a:pt x="329940" y="240674"/>
                    <a:pt x="398193" y="247486"/>
                  </a:cubicBezTo>
                  <a:cubicBezTo>
                    <a:pt x="439747" y="281166"/>
                    <a:pt x="444207" y="297804"/>
                    <a:pt x="428498" y="349116"/>
                  </a:cubicBezTo>
                  <a:cubicBezTo>
                    <a:pt x="424759" y="361294"/>
                    <a:pt x="425710" y="374901"/>
                    <a:pt x="424496" y="387853"/>
                  </a:cubicBezTo>
                  <a:cubicBezTo>
                    <a:pt x="397143" y="356725"/>
                    <a:pt x="359229" y="347096"/>
                    <a:pt x="321839" y="334714"/>
                  </a:cubicBezTo>
                  <a:cubicBezTo>
                    <a:pt x="298783" y="327083"/>
                    <a:pt x="293076" y="334488"/>
                    <a:pt x="294289" y="354439"/>
                  </a:cubicBezTo>
                  <a:cubicBezTo>
                    <a:pt x="297176" y="402278"/>
                    <a:pt x="287106" y="449411"/>
                    <a:pt x="287336" y="497037"/>
                  </a:cubicBezTo>
                  <a:cubicBezTo>
                    <a:pt x="287435" y="516266"/>
                    <a:pt x="281925" y="531760"/>
                    <a:pt x="265198" y="542258"/>
                  </a:cubicBezTo>
                  <a:cubicBezTo>
                    <a:pt x="228366" y="556801"/>
                    <a:pt x="190025" y="553472"/>
                    <a:pt x="151849" y="551678"/>
                  </a:cubicBezTo>
                  <a:cubicBezTo>
                    <a:pt x="135516" y="550910"/>
                    <a:pt x="119117" y="547578"/>
                    <a:pt x="103079" y="553728"/>
                  </a:cubicBezTo>
                  <a:cubicBezTo>
                    <a:pt x="75529" y="562747"/>
                    <a:pt x="51947" y="558464"/>
                    <a:pt x="37647" y="531124"/>
                  </a:cubicBezTo>
                  <a:cubicBezTo>
                    <a:pt x="-4170" y="450982"/>
                    <a:pt x="-17059" y="369588"/>
                    <a:pt x="29677" y="286420"/>
                  </a:cubicBezTo>
                  <a:close/>
                </a:path>
              </a:pathLst>
            </a:custGeom>
            <a:solidFill>
              <a:srgbClr val="E7BBB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C09A1D4D-422F-E7F3-C4A1-D8887CA32BEB}"/>
                </a:ext>
              </a:extLst>
            </p:cNvPr>
            <p:cNvSpPr/>
            <p:nvPr/>
          </p:nvSpPr>
          <p:spPr>
            <a:xfrm>
              <a:off x="17947236" y="6346202"/>
              <a:ext cx="374649" cy="350906"/>
            </a:xfrm>
            <a:custGeom>
              <a:avLst/>
              <a:gdLst>
                <a:gd name="connsiteX0" fmla="*/ 343803 w 374649"/>
                <a:gd name="connsiteY0" fmla="*/ 278151 h 350906"/>
                <a:gd name="connsiteX1" fmla="*/ 339244 w 374649"/>
                <a:gd name="connsiteY1" fmla="*/ 293829 h 350906"/>
                <a:gd name="connsiteX2" fmla="*/ 281980 w 374649"/>
                <a:gd name="connsiteY2" fmla="*/ 347847 h 350906"/>
                <a:gd name="connsiteX3" fmla="*/ 38522 w 374649"/>
                <a:gd name="connsiteY3" fmla="*/ 350864 h 350906"/>
                <a:gd name="connsiteX4" fmla="*/ 2346 w 374649"/>
                <a:gd name="connsiteY4" fmla="*/ 308555 h 350906"/>
                <a:gd name="connsiteX5" fmla="*/ 2773 w 374649"/>
                <a:gd name="connsiteY5" fmla="*/ 291959 h 350906"/>
                <a:gd name="connsiteX6" fmla="*/ 27765 w 374649"/>
                <a:gd name="connsiteY6" fmla="*/ 209768 h 350906"/>
                <a:gd name="connsiteX7" fmla="*/ 99296 w 374649"/>
                <a:gd name="connsiteY7" fmla="*/ 52405 h 350906"/>
                <a:gd name="connsiteX8" fmla="*/ 131176 w 374649"/>
                <a:gd name="connsiteY8" fmla="*/ 11604 h 350906"/>
                <a:gd name="connsiteX9" fmla="*/ 208841 w 374649"/>
                <a:gd name="connsiteY9" fmla="*/ 1929 h 350906"/>
                <a:gd name="connsiteX10" fmla="*/ 359284 w 374649"/>
                <a:gd name="connsiteY10" fmla="*/ 27774 h 350906"/>
                <a:gd name="connsiteX11" fmla="*/ 374436 w 374649"/>
                <a:gd name="connsiteY11" fmla="*/ 69820 h 350906"/>
                <a:gd name="connsiteX12" fmla="*/ 353380 w 374649"/>
                <a:gd name="connsiteY12" fmla="*/ 261293 h 350906"/>
                <a:gd name="connsiteX13" fmla="*/ 343803 w 374649"/>
                <a:gd name="connsiteY13" fmla="*/ 278151 h 35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4649" h="350906">
                  <a:moveTo>
                    <a:pt x="343803" y="278151"/>
                  </a:moveTo>
                  <a:cubicBezTo>
                    <a:pt x="342229" y="283366"/>
                    <a:pt x="339769" y="288516"/>
                    <a:pt x="339244" y="293829"/>
                  </a:cubicBezTo>
                  <a:cubicBezTo>
                    <a:pt x="334292" y="347125"/>
                    <a:pt x="334390" y="347158"/>
                    <a:pt x="281980" y="347847"/>
                  </a:cubicBezTo>
                  <a:cubicBezTo>
                    <a:pt x="200838" y="348929"/>
                    <a:pt x="119664" y="350208"/>
                    <a:pt x="38522" y="350864"/>
                  </a:cubicBezTo>
                  <a:cubicBezTo>
                    <a:pt x="-2868" y="351192"/>
                    <a:pt x="-2803" y="350667"/>
                    <a:pt x="2346" y="308555"/>
                  </a:cubicBezTo>
                  <a:cubicBezTo>
                    <a:pt x="3002" y="303078"/>
                    <a:pt x="2641" y="297502"/>
                    <a:pt x="2773" y="291959"/>
                  </a:cubicBezTo>
                  <a:cubicBezTo>
                    <a:pt x="5003" y="262704"/>
                    <a:pt x="15301" y="236137"/>
                    <a:pt x="27765" y="209768"/>
                  </a:cubicBezTo>
                  <a:cubicBezTo>
                    <a:pt x="52363" y="157686"/>
                    <a:pt x="75452" y="104849"/>
                    <a:pt x="99296" y="52405"/>
                  </a:cubicBezTo>
                  <a:cubicBezTo>
                    <a:pt x="106610" y="36268"/>
                    <a:pt x="113957" y="20033"/>
                    <a:pt x="131176" y="11604"/>
                  </a:cubicBezTo>
                  <a:cubicBezTo>
                    <a:pt x="155216" y="-5942"/>
                    <a:pt x="182897" y="1503"/>
                    <a:pt x="208841" y="1929"/>
                  </a:cubicBezTo>
                  <a:cubicBezTo>
                    <a:pt x="260071" y="2716"/>
                    <a:pt x="310448" y="11440"/>
                    <a:pt x="359284" y="27774"/>
                  </a:cubicBezTo>
                  <a:cubicBezTo>
                    <a:pt x="373223" y="38531"/>
                    <a:pt x="375453" y="54274"/>
                    <a:pt x="374436" y="69820"/>
                  </a:cubicBezTo>
                  <a:cubicBezTo>
                    <a:pt x="370304" y="133940"/>
                    <a:pt x="362563" y="197699"/>
                    <a:pt x="353380" y="261293"/>
                  </a:cubicBezTo>
                  <a:cubicBezTo>
                    <a:pt x="352429" y="267886"/>
                    <a:pt x="349707" y="274052"/>
                    <a:pt x="343803" y="278151"/>
                  </a:cubicBezTo>
                  <a:close/>
                </a:path>
              </a:pathLst>
            </a:custGeom>
            <a:solidFill>
              <a:srgbClr val="39455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91AFDBFB-C9C8-B39D-68D1-BF15E693AE17}"/>
                </a:ext>
              </a:extLst>
            </p:cNvPr>
            <p:cNvSpPr/>
            <p:nvPr/>
          </p:nvSpPr>
          <p:spPr>
            <a:xfrm>
              <a:off x="19288103" y="2647671"/>
              <a:ext cx="241799" cy="1329022"/>
            </a:xfrm>
            <a:custGeom>
              <a:avLst/>
              <a:gdLst>
                <a:gd name="connsiteX0" fmla="*/ 80603 w 241799"/>
                <a:gd name="connsiteY0" fmla="*/ 1329022 h 1329022"/>
                <a:gd name="connsiteX1" fmla="*/ 61974 w 241799"/>
                <a:gd name="connsiteY1" fmla="*/ 1245880 h 1329022"/>
                <a:gd name="connsiteX2" fmla="*/ 34588 w 241799"/>
                <a:gd name="connsiteY2" fmla="*/ 915122 h 1329022"/>
                <a:gd name="connsiteX3" fmla="*/ 28323 w 241799"/>
                <a:gd name="connsiteY3" fmla="*/ 745443 h 1329022"/>
                <a:gd name="connsiteX4" fmla="*/ 19566 w 241799"/>
                <a:gd name="connsiteY4" fmla="*/ 464009 h 1329022"/>
                <a:gd name="connsiteX5" fmla="*/ 576 w 241799"/>
                <a:gd name="connsiteY5" fmla="*/ 38616 h 1329022"/>
                <a:gd name="connsiteX6" fmla="*/ 5824 w 241799"/>
                <a:gd name="connsiteY6" fmla="*/ 0 h 1329022"/>
                <a:gd name="connsiteX7" fmla="*/ 20550 w 241799"/>
                <a:gd name="connsiteY7" fmla="*/ 45310 h 1329022"/>
                <a:gd name="connsiteX8" fmla="*/ 55021 w 241799"/>
                <a:gd name="connsiteY8" fmla="*/ 405307 h 1329022"/>
                <a:gd name="connsiteX9" fmla="*/ 72666 w 241799"/>
                <a:gd name="connsiteY9" fmla="*/ 569936 h 1329022"/>
                <a:gd name="connsiteX10" fmla="*/ 79947 w 241799"/>
                <a:gd name="connsiteY10" fmla="*/ 721202 h 1329022"/>
                <a:gd name="connsiteX11" fmla="*/ 125076 w 241799"/>
                <a:gd name="connsiteY11" fmla="*/ 760858 h 1329022"/>
                <a:gd name="connsiteX12" fmla="*/ 181816 w 241799"/>
                <a:gd name="connsiteY12" fmla="*/ 760995 h 1329022"/>
                <a:gd name="connsiteX13" fmla="*/ 241705 w 241799"/>
                <a:gd name="connsiteY13" fmla="*/ 726896 h 1329022"/>
                <a:gd name="connsiteX14" fmla="*/ 216976 w 241799"/>
                <a:gd name="connsiteY14" fmla="*/ 872973 h 1329022"/>
                <a:gd name="connsiteX15" fmla="*/ 121239 w 241799"/>
                <a:gd name="connsiteY15" fmla="*/ 1215149 h 1329022"/>
                <a:gd name="connsiteX16" fmla="*/ 80603 w 241799"/>
                <a:gd name="connsiteY16" fmla="*/ 1329022 h 132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799" h="1329022">
                  <a:moveTo>
                    <a:pt x="80603" y="1329022"/>
                  </a:moveTo>
                  <a:cubicBezTo>
                    <a:pt x="57513" y="1305309"/>
                    <a:pt x="64958" y="1273266"/>
                    <a:pt x="61974" y="1245880"/>
                  </a:cubicBezTo>
                  <a:cubicBezTo>
                    <a:pt x="49970" y="1135935"/>
                    <a:pt x="42032" y="1025506"/>
                    <a:pt x="34588" y="915122"/>
                  </a:cubicBezTo>
                  <a:cubicBezTo>
                    <a:pt x="30783" y="858700"/>
                    <a:pt x="32292" y="802097"/>
                    <a:pt x="28323" y="745443"/>
                  </a:cubicBezTo>
                  <a:cubicBezTo>
                    <a:pt x="21764" y="651884"/>
                    <a:pt x="26126" y="557564"/>
                    <a:pt x="19566" y="464009"/>
                  </a:cubicBezTo>
                  <a:cubicBezTo>
                    <a:pt x="9595" y="322313"/>
                    <a:pt x="-2835" y="180853"/>
                    <a:pt x="576" y="38616"/>
                  </a:cubicBezTo>
                  <a:cubicBezTo>
                    <a:pt x="872" y="26753"/>
                    <a:pt x="-2638" y="14306"/>
                    <a:pt x="5824" y="0"/>
                  </a:cubicBezTo>
                  <a:cubicBezTo>
                    <a:pt x="17270" y="14333"/>
                    <a:pt x="18713" y="29748"/>
                    <a:pt x="20550" y="45310"/>
                  </a:cubicBezTo>
                  <a:cubicBezTo>
                    <a:pt x="34588" y="165054"/>
                    <a:pt x="51117" y="284451"/>
                    <a:pt x="55021" y="405307"/>
                  </a:cubicBezTo>
                  <a:cubicBezTo>
                    <a:pt x="56791" y="460326"/>
                    <a:pt x="71977" y="514999"/>
                    <a:pt x="72666" y="569936"/>
                  </a:cubicBezTo>
                  <a:cubicBezTo>
                    <a:pt x="73289" y="620592"/>
                    <a:pt x="71059" y="670759"/>
                    <a:pt x="79947" y="721202"/>
                  </a:cubicBezTo>
                  <a:cubicBezTo>
                    <a:pt x="84899" y="749395"/>
                    <a:pt x="95066" y="763518"/>
                    <a:pt x="125076" y="760858"/>
                  </a:cubicBezTo>
                  <a:cubicBezTo>
                    <a:pt x="143869" y="759192"/>
                    <a:pt x="163187" y="758588"/>
                    <a:pt x="181816" y="760995"/>
                  </a:cubicBezTo>
                  <a:cubicBezTo>
                    <a:pt x="211367" y="764816"/>
                    <a:pt x="230915" y="754396"/>
                    <a:pt x="241705" y="726896"/>
                  </a:cubicBezTo>
                  <a:cubicBezTo>
                    <a:pt x="243082" y="777184"/>
                    <a:pt x="229176" y="825361"/>
                    <a:pt x="216976" y="872973"/>
                  </a:cubicBezTo>
                  <a:cubicBezTo>
                    <a:pt x="187621" y="987693"/>
                    <a:pt x="155414" y="1101760"/>
                    <a:pt x="121239" y="1215149"/>
                  </a:cubicBezTo>
                  <a:cubicBezTo>
                    <a:pt x="109661" y="1253522"/>
                    <a:pt x="100609" y="1293404"/>
                    <a:pt x="80603" y="1329022"/>
                  </a:cubicBezTo>
                  <a:close/>
                </a:path>
              </a:pathLst>
            </a:custGeom>
            <a:solidFill>
              <a:srgbClr val="313C48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FB11C06C-160B-FF49-0DA3-6332BDD29E9F}"/>
                </a:ext>
              </a:extLst>
            </p:cNvPr>
            <p:cNvSpPr/>
            <p:nvPr/>
          </p:nvSpPr>
          <p:spPr>
            <a:xfrm>
              <a:off x="18640334" y="2912531"/>
              <a:ext cx="159298" cy="230218"/>
            </a:xfrm>
            <a:custGeom>
              <a:avLst/>
              <a:gdLst>
                <a:gd name="connsiteX0" fmla="*/ 0 w 159298"/>
                <a:gd name="connsiteY0" fmla="*/ 228772 h 230218"/>
                <a:gd name="connsiteX1" fmla="*/ 13152 w 159298"/>
                <a:gd name="connsiteY1" fmla="*/ 182248 h 230218"/>
                <a:gd name="connsiteX2" fmla="*/ 19613 w 159298"/>
                <a:gd name="connsiteY2" fmla="*/ 19729 h 230218"/>
                <a:gd name="connsiteX3" fmla="*/ 41981 w 159298"/>
                <a:gd name="connsiteY3" fmla="*/ 3766 h 230218"/>
                <a:gd name="connsiteX4" fmla="*/ 107183 w 159298"/>
                <a:gd name="connsiteY4" fmla="*/ 26328 h 230218"/>
                <a:gd name="connsiteX5" fmla="*/ 159298 w 159298"/>
                <a:gd name="connsiteY5" fmla="*/ 74367 h 230218"/>
                <a:gd name="connsiteX6" fmla="*/ 152739 w 159298"/>
                <a:gd name="connsiteY6" fmla="*/ 195866 h 230218"/>
                <a:gd name="connsiteX7" fmla="*/ 38177 w 159298"/>
                <a:gd name="connsiteY7" fmla="*/ 226213 h 230218"/>
                <a:gd name="connsiteX8" fmla="*/ 0 w 159298"/>
                <a:gd name="connsiteY8" fmla="*/ 228772 h 2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298" h="230218">
                  <a:moveTo>
                    <a:pt x="0" y="228772"/>
                  </a:moveTo>
                  <a:cubicBezTo>
                    <a:pt x="10528" y="214993"/>
                    <a:pt x="13283" y="199605"/>
                    <a:pt x="13152" y="182248"/>
                  </a:cubicBezTo>
                  <a:cubicBezTo>
                    <a:pt x="12693" y="128014"/>
                    <a:pt x="23713" y="74193"/>
                    <a:pt x="19613" y="19729"/>
                  </a:cubicBezTo>
                  <a:cubicBezTo>
                    <a:pt x="18334" y="2681"/>
                    <a:pt x="29190" y="-5263"/>
                    <a:pt x="41981" y="3766"/>
                  </a:cubicBezTo>
                  <a:cubicBezTo>
                    <a:pt x="62119" y="17987"/>
                    <a:pt x="85208" y="19949"/>
                    <a:pt x="107183" y="26328"/>
                  </a:cubicBezTo>
                  <a:cubicBezTo>
                    <a:pt x="133027" y="33829"/>
                    <a:pt x="153132" y="46187"/>
                    <a:pt x="159298" y="74367"/>
                  </a:cubicBezTo>
                  <a:cubicBezTo>
                    <a:pt x="157134" y="114862"/>
                    <a:pt x="154936" y="155360"/>
                    <a:pt x="152739" y="195866"/>
                  </a:cubicBezTo>
                  <a:cubicBezTo>
                    <a:pt x="124205" y="241917"/>
                    <a:pt x="79403" y="229506"/>
                    <a:pt x="38177" y="226213"/>
                  </a:cubicBezTo>
                  <a:cubicBezTo>
                    <a:pt x="24795" y="225147"/>
                    <a:pt x="12529" y="224482"/>
                    <a:pt x="0" y="228772"/>
                  </a:cubicBezTo>
                  <a:close/>
                </a:path>
              </a:pathLst>
            </a:custGeom>
            <a:solidFill>
              <a:srgbClr val="D7979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BE210105-55EC-01DA-D836-3749EAB47020}"/>
                </a:ext>
              </a:extLst>
            </p:cNvPr>
            <p:cNvSpPr/>
            <p:nvPr/>
          </p:nvSpPr>
          <p:spPr>
            <a:xfrm>
              <a:off x="18826465" y="6359417"/>
              <a:ext cx="261951" cy="104030"/>
            </a:xfrm>
            <a:custGeom>
              <a:avLst/>
              <a:gdLst>
                <a:gd name="connsiteX0" fmla="*/ 260967 w 261951"/>
                <a:gd name="connsiteY0" fmla="*/ 76677 h 104030"/>
                <a:gd name="connsiteX1" fmla="*/ 174611 w 261951"/>
                <a:gd name="connsiteY1" fmla="*/ 83761 h 104030"/>
                <a:gd name="connsiteX2" fmla="*/ 116264 w 261951"/>
                <a:gd name="connsiteY2" fmla="*/ 100357 h 104030"/>
                <a:gd name="connsiteX3" fmla="*/ 7605 w 261951"/>
                <a:gd name="connsiteY3" fmla="*/ 104030 h 104030"/>
                <a:gd name="connsiteX4" fmla="*/ 8392 w 261951"/>
                <a:gd name="connsiteY4" fmla="*/ 61557 h 104030"/>
                <a:gd name="connsiteX5" fmla="*/ 120200 w 261951"/>
                <a:gd name="connsiteY5" fmla="*/ 2620 h 104030"/>
                <a:gd name="connsiteX6" fmla="*/ 182188 w 261951"/>
                <a:gd name="connsiteY6" fmla="*/ 4030 h 104030"/>
                <a:gd name="connsiteX7" fmla="*/ 261952 w 261951"/>
                <a:gd name="connsiteY7" fmla="*/ 5276 h 104030"/>
                <a:gd name="connsiteX8" fmla="*/ 260967 w 261951"/>
                <a:gd name="connsiteY8" fmla="*/ 76677 h 10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951" h="104030">
                  <a:moveTo>
                    <a:pt x="260967" y="76677"/>
                  </a:moveTo>
                  <a:cubicBezTo>
                    <a:pt x="230499" y="57589"/>
                    <a:pt x="199931" y="67395"/>
                    <a:pt x="174611" y="83761"/>
                  </a:cubicBezTo>
                  <a:cubicBezTo>
                    <a:pt x="155392" y="96159"/>
                    <a:pt x="137550" y="99898"/>
                    <a:pt x="116264" y="100357"/>
                  </a:cubicBezTo>
                  <a:cubicBezTo>
                    <a:pt x="80056" y="101144"/>
                    <a:pt x="43519" y="94519"/>
                    <a:pt x="7605" y="104030"/>
                  </a:cubicBezTo>
                  <a:cubicBezTo>
                    <a:pt x="-5415" y="89600"/>
                    <a:pt x="619" y="75595"/>
                    <a:pt x="8392" y="61557"/>
                  </a:cubicBezTo>
                  <a:cubicBezTo>
                    <a:pt x="32761" y="17674"/>
                    <a:pt x="77661" y="10885"/>
                    <a:pt x="120200" y="2620"/>
                  </a:cubicBezTo>
                  <a:cubicBezTo>
                    <a:pt x="139944" y="-1185"/>
                    <a:pt x="161623" y="-955"/>
                    <a:pt x="182188" y="4030"/>
                  </a:cubicBezTo>
                  <a:cubicBezTo>
                    <a:pt x="208787" y="4456"/>
                    <a:pt x="235385" y="4850"/>
                    <a:pt x="261952" y="5276"/>
                  </a:cubicBezTo>
                  <a:cubicBezTo>
                    <a:pt x="261624" y="29055"/>
                    <a:pt x="261296" y="52866"/>
                    <a:pt x="260967" y="76677"/>
                  </a:cubicBezTo>
                  <a:close/>
                </a:path>
              </a:pathLst>
            </a:custGeom>
            <a:solidFill>
              <a:srgbClr val="D0878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0068032B-C387-363B-C837-22800F930D0D}"/>
                </a:ext>
              </a:extLst>
            </p:cNvPr>
            <p:cNvSpPr/>
            <p:nvPr/>
          </p:nvSpPr>
          <p:spPr>
            <a:xfrm>
              <a:off x="18636885" y="1908391"/>
              <a:ext cx="276884" cy="188183"/>
            </a:xfrm>
            <a:custGeom>
              <a:avLst/>
              <a:gdLst>
                <a:gd name="connsiteX0" fmla="*/ 276556 w 276884"/>
                <a:gd name="connsiteY0" fmla="*/ 142080 h 188183"/>
                <a:gd name="connsiteX1" fmla="*/ 195546 w 276884"/>
                <a:gd name="connsiteY1" fmla="*/ 187019 h 188183"/>
                <a:gd name="connsiteX2" fmla="*/ 236 w 276884"/>
                <a:gd name="connsiteY2" fmla="*/ 0 h 188183"/>
                <a:gd name="connsiteX3" fmla="*/ 220800 w 276884"/>
                <a:gd name="connsiteY3" fmla="*/ 114733 h 188183"/>
                <a:gd name="connsiteX4" fmla="*/ 276884 w 276884"/>
                <a:gd name="connsiteY4" fmla="*/ 109059 h 188183"/>
                <a:gd name="connsiteX5" fmla="*/ 276556 w 276884"/>
                <a:gd name="connsiteY5" fmla="*/ 142080 h 18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884" h="188183">
                  <a:moveTo>
                    <a:pt x="276556" y="142080"/>
                  </a:moveTo>
                  <a:cubicBezTo>
                    <a:pt x="259862" y="175514"/>
                    <a:pt x="227327" y="182201"/>
                    <a:pt x="195546" y="187019"/>
                  </a:cubicBezTo>
                  <a:cubicBezTo>
                    <a:pt x="106565" y="200525"/>
                    <a:pt x="-5832" y="93956"/>
                    <a:pt x="236" y="0"/>
                  </a:cubicBezTo>
                  <a:cubicBezTo>
                    <a:pt x="52416" y="82155"/>
                    <a:pt x="126670" y="117760"/>
                    <a:pt x="220800" y="114733"/>
                  </a:cubicBezTo>
                  <a:cubicBezTo>
                    <a:pt x="239692" y="114126"/>
                    <a:pt x="257566" y="104775"/>
                    <a:pt x="276884" y="109059"/>
                  </a:cubicBezTo>
                  <a:cubicBezTo>
                    <a:pt x="276786" y="120069"/>
                    <a:pt x="276687" y="131073"/>
                    <a:pt x="276556" y="142080"/>
                  </a:cubicBezTo>
                  <a:close/>
                </a:path>
              </a:pathLst>
            </a:custGeom>
            <a:solidFill>
              <a:srgbClr val="413E4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B1D6D9EE-620F-026A-D6C9-B3AAE911E531}"/>
                </a:ext>
              </a:extLst>
            </p:cNvPr>
            <p:cNvSpPr/>
            <p:nvPr/>
          </p:nvSpPr>
          <p:spPr>
            <a:xfrm>
              <a:off x="18081221" y="6273090"/>
              <a:ext cx="247617" cy="101272"/>
            </a:xfrm>
            <a:custGeom>
              <a:avLst/>
              <a:gdLst>
                <a:gd name="connsiteX0" fmla="*/ 8899 w 247617"/>
                <a:gd name="connsiteY0" fmla="*/ 0 h 101272"/>
                <a:gd name="connsiteX1" fmla="*/ 217591 w 247617"/>
                <a:gd name="connsiteY1" fmla="*/ 34470 h 101272"/>
                <a:gd name="connsiteX2" fmla="*/ 243862 w 247617"/>
                <a:gd name="connsiteY2" fmla="*/ 37783 h 101272"/>
                <a:gd name="connsiteX3" fmla="*/ 232153 w 247617"/>
                <a:gd name="connsiteY3" fmla="*/ 100197 h 101272"/>
                <a:gd name="connsiteX4" fmla="*/ 200306 w 247617"/>
                <a:gd name="connsiteY4" fmla="*/ 94687 h 101272"/>
                <a:gd name="connsiteX5" fmla="*/ 58423 w 247617"/>
                <a:gd name="connsiteY5" fmla="*/ 60840 h 101272"/>
                <a:gd name="connsiteX6" fmla="*/ 6341 w 247617"/>
                <a:gd name="connsiteY6" fmla="*/ 73467 h 101272"/>
                <a:gd name="connsiteX7" fmla="*/ 2832 w 247617"/>
                <a:gd name="connsiteY7" fmla="*/ 43981 h 101272"/>
                <a:gd name="connsiteX8" fmla="*/ 8899 w 247617"/>
                <a:gd name="connsiteY8" fmla="*/ 0 h 1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17" h="101272">
                  <a:moveTo>
                    <a:pt x="8899" y="0"/>
                  </a:moveTo>
                  <a:cubicBezTo>
                    <a:pt x="79742" y="3706"/>
                    <a:pt x="147272" y="27452"/>
                    <a:pt x="217591" y="34470"/>
                  </a:cubicBezTo>
                  <a:cubicBezTo>
                    <a:pt x="226381" y="35356"/>
                    <a:pt x="235105" y="36668"/>
                    <a:pt x="243862" y="37783"/>
                  </a:cubicBezTo>
                  <a:cubicBezTo>
                    <a:pt x="249470" y="60380"/>
                    <a:pt x="251077" y="82224"/>
                    <a:pt x="232153" y="100197"/>
                  </a:cubicBezTo>
                  <a:cubicBezTo>
                    <a:pt x="220706" y="103181"/>
                    <a:pt x="210703" y="99508"/>
                    <a:pt x="200306" y="94687"/>
                  </a:cubicBezTo>
                  <a:cubicBezTo>
                    <a:pt x="155341" y="73860"/>
                    <a:pt x="106407" y="69137"/>
                    <a:pt x="58423" y="60840"/>
                  </a:cubicBezTo>
                  <a:cubicBezTo>
                    <a:pt x="39860" y="57625"/>
                    <a:pt x="21100" y="57330"/>
                    <a:pt x="6341" y="73467"/>
                  </a:cubicBezTo>
                  <a:cubicBezTo>
                    <a:pt x="-2679" y="62775"/>
                    <a:pt x="-350" y="53427"/>
                    <a:pt x="2832" y="43981"/>
                  </a:cubicBezTo>
                  <a:cubicBezTo>
                    <a:pt x="4832" y="29321"/>
                    <a:pt x="6866" y="14660"/>
                    <a:pt x="8899" y="0"/>
                  </a:cubicBezTo>
                  <a:close/>
                </a:path>
              </a:pathLst>
            </a:custGeom>
            <a:solidFill>
              <a:srgbClr val="C28080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C5DE3DE5-5264-24E0-EBFA-19902EE8D984}"/>
                </a:ext>
              </a:extLst>
            </p:cNvPr>
            <p:cNvSpPr/>
            <p:nvPr/>
          </p:nvSpPr>
          <p:spPr>
            <a:xfrm>
              <a:off x="18806619" y="3534232"/>
              <a:ext cx="194687" cy="115083"/>
            </a:xfrm>
            <a:custGeom>
              <a:avLst/>
              <a:gdLst>
                <a:gd name="connsiteX0" fmla="*/ 188784 w 194687"/>
                <a:gd name="connsiteY0" fmla="*/ 81109 h 115083"/>
                <a:gd name="connsiteX1" fmla="*/ 180879 w 194687"/>
                <a:gd name="connsiteY1" fmla="*/ 107976 h 115083"/>
                <a:gd name="connsiteX2" fmla="*/ 47065 w 194687"/>
                <a:gd name="connsiteY2" fmla="*/ 115084 h 115083"/>
                <a:gd name="connsiteX3" fmla="*/ 40735 w 194687"/>
                <a:gd name="connsiteY3" fmla="*/ 41086 h 115083"/>
                <a:gd name="connsiteX4" fmla="*/ 0 w 194687"/>
                <a:gd name="connsiteY4" fmla="*/ 1351 h 115083"/>
                <a:gd name="connsiteX5" fmla="*/ 188292 w 194687"/>
                <a:gd name="connsiteY5" fmla="*/ 8258 h 115083"/>
                <a:gd name="connsiteX6" fmla="*/ 188784 w 194687"/>
                <a:gd name="connsiteY6" fmla="*/ 81109 h 11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7" h="115083">
                  <a:moveTo>
                    <a:pt x="188784" y="81109"/>
                  </a:moveTo>
                  <a:cubicBezTo>
                    <a:pt x="182618" y="89016"/>
                    <a:pt x="178715" y="97609"/>
                    <a:pt x="180879" y="107976"/>
                  </a:cubicBezTo>
                  <a:cubicBezTo>
                    <a:pt x="136800" y="120351"/>
                    <a:pt x="91473" y="109118"/>
                    <a:pt x="47065" y="115084"/>
                  </a:cubicBezTo>
                  <a:cubicBezTo>
                    <a:pt x="22860" y="92309"/>
                    <a:pt x="29649" y="66881"/>
                    <a:pt x="40735" y="41086"/>
                  </a:cubicBezTo>
                  <a:cubicBezTo>
                    <a:pt x="55232" y="-932"/>
                    <a:pt x="16366" y="11738"/>
                    <a:pt x="0" y="1351"/>
                  </a:cubicBezTo>
                  <a:cubicBezTo>
                    <a:pt x="62644" y="6441"/>
                    <a:pt x="126042" y="-8606"/>
                    <a:pt x="188292" y="8258"/>
                  </a:cubicBezTo>
                  <a:cubicBezTo>
                    <a:pt x="203280" y="32440"/>
                    <a:pt x="186980" y="56838"/>
                    <a:pt x="188784" y="81109"/>
                  </a:cubicBezTo>
                  <a:close/>
                </a:path>
              </a:pathLst>
            </a:custGeom>
            <a:solidFill>
              <a:srgbClr val="B9C6D1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64CB9E69-93AC-C5A6-5FA8-A1A149BD6810}"/>
                </a:ext>
              </a:extLst>
            </p:cNvPr>
            <p:cNvSpPr/>
            <p:nvPr/>
          </p:nvSpPr>
          <p:spPr>
            <a:xfrm>
              <a:off x="18077628" y="6317071"/>
              <a:ext cx="234944" cy="61649"/>
            </a:xfrm>
            <a:custGeom>
              <a:avLst/>
              <a:gdLst>
                <a:gd name="connsiteX0" fmla="*/ 6424 w 234944"/>
                <a:gd name="connsiteY0" fmla="*/ 0 h 61649"/>
                <a:gd name="connsiteX1" fmla="*/ 8458 w 234944"/>
                <a:gd name="connsiteY1" fmla="*/ 21614 h 61649"/>
                <a:gd name="connsiteX2" fmla="*/ 85008 w 234944"/>
                <a:gd name="connsiteY2" fmla="*/ 10692 h 61649"/>
                <a:gd name="connsiteX3" fmla="*/ 234861 w 234944"/>
                <a:gd name="connsiteY3" fmla="*/ 54412 h 61649"/>
                <a:gd name="connsiteX4" fmla="*/ 227776 w 234944"/>
                <a:gd name="connsiteY4" fmla="*/ 61266 h 61649"/>
                <a:gd name="connsiteX5" fmla="*/ 783 w 234944"/>
                <a:gd name="connsiteY5" fmla="*/ 40735 h 61649"/>
                <a:gd name="connsiteX6" fmla="*/ 6424 w 234944"/>
                <a:gd name="connsiteY6" fmla="*/ 0 h 6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944" h="61649">
                  <a:moveTo>
                    <a:pt x="6424" y="0"/>
                  </a:moveTo>
                  <a:cubicBezTo>
                    <a:pt x="7015" y="6560"/>
                    <a:pt x="7671" y="13086"/>
                    <a:pt x="8458" y="21614"/>
                  </a:cubicBezTo>
                  <a:cubicBezTo>
                    <a:pt x="31187" y="-6658"/>
                    <a:pt x="59589" y="7675"/>
                    <a:pt x="85008" y="10692"/>
                  </a:cubicBezTo>
                  <a:cubicBezTo>
                    <a:pt x="137123" y="16924"/>
                    <a:pt x="187107" y="32306"/>
                    <a:pt x="234861" y="54412"/>
                  </a:cubicBezTo>
                  <a:cubicBezTo>
                    <a:pt x="235352" y="59692"/>
                    <a:pt x="233778" y="62775"/>
                    <a:pt x="227776" y="61266"/>
                  </a:cubicBezTo>
                  <a:cubicBezTo>
                    <a:pt x="152571" y="49066"/>
                    <a:pt x="77563" y="35159"/>
                    <a:pt x="783" y="40735"/>
                  </a:cubicBezTo>
                  <a:cubicBezTo>
                    <a:pt x="881" y="26894"/>
                    <a:pt x="-3218" y="12496"/>
                    <a:pt x="6424" y="0"/>
                  </a:cubicBezTo>
                  <a:close/>
                </a:path>
              </a:pathLst>
            </a:custGeom>
            <a:solidFill>
              <a:srgbClr val="DBA8A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E0EA5C95-4A89-E6B4-1CBA-3A2DF385ED9B}"/>
                </a:ext>
              </a:extLst>
            </p:cNvPr>
            <p:cNvSpPr/>
            <p:nvPr/>
          </p:nvSpPr>
          <p:spPr>
            <a:xfrm>
              <a:off x="18994910" y="3542451"/>
              <a:ext cx="32797" cy="72889"/>
            </a:xfrm>
            <a:custGeom>
              <a:avLst/>
              <a:gdLst>
                <a:gd name="connsiteX0" fmla="*/ 492 w 32797"/>
                <a:gd name="connsiteY0" fmla="*/ 72890 h 72889"/>
                <a:gd name="connsiteX1" fmla="*/ 0 w 32797"/>
                <a:gd name="connsiteY1" fmla="*/ 39 h 72889"/>
                <a:gd name="connsiteX2" fmla="*/ 32798 w 32797"/>
                <a:gd name="connsiteY2" fmla="*/ 0 h 72889"/>
                <a:gd name="connsiteX3" fmla="*/ 30896 w 32797"/>
                <a:gd name="connsiteY3" fmla="*/ 18472 h 72889"/>
                <a:gd name="connsiteX4" fmla="*/ 492 w 32797"/>
                <a:gd name="connsiteY4" fmla="*/ 72890 h 7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97" h="72889">
                  <a:moveTo>
                    <a:pt x="492" y="72890"/>
                  </a:moveTo>
                  <a:cubicBezTo>
                    <a:pt x="328" y="48606"/>
                    <a:pt x="164" y="24323"/>
                    <a:pt x="0" y="39"/>
                  </a:cubicBezTo>
                  <a:cubicBezTo>
                    <a:pt x="10921" y="26"/>
                    <a:pt x="21876" y="13"/>
                    <a:pt x="32798" y="0"/>
                  </a:cubicBezTo>
                  <a:cubicBezTo>
                    <a:pt x="32240" y="6402"/>
                    <a:pt x="33388" y="17590"/>
                    <a:pt x="30896" y="18472"/>
                  </a:cubicBezTo>
                  <a:cubicBezTo>
                    <a:pt x="4198" y="27898"/>
                    <a:pt x="8626" y="53805"/>
                    <a:pt x="492" y="72890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F4A4874E-75E1-ADE3-A856-42ED2528A0D2}"/>
                </a:ext>
              </a:extLst>
            </p:cNvPr>
            <p:cNvSpPr/>
            <p:nvPr/>
          </p:nvSpPr>
          <p:spPr>
            <a:xfrm>
              <a:off x="18291039" y="4324775"/>
              <a:ext cx="559035" cy="2315527"/>
            </a:xfrm>
            <a:custGeom>
              <a:avLst/>
              <a:gdLst>
                <a:gd name="connsiteX0" fmla="*/ 14365 w 559035"/>
                <a:gd name="connsiteY0" fmla="*/ 2053563 h 2315527"/>
                <a:gd name="connsiteX1" fmla="*/ 21417 w 559035"/>
                <a:gd name="connsiteY1" fmla="*/ 2046708 h 2315527"/>
                <a:gd name="connsiteX2" fmla="*/ 34044 w 559035"/>
                <a:gd name="connsiteY2" fmla="*/ 1986098 h 2315527"/>
                <a:gd name="connsiteX3" fmla="*/ 90259 w 559035"/>
                <a:gd name="connsiteY3" fmla="*/ 1943690 h 2315527"/>
                <a:gd name="connsiteX4" fmla="*/ 273008 w 559035"/>
                <a:gd name="connsiteY4" fmla="*/ 1191410 h 2315527"/>
                <a:gd name="connsiteX5" fmla="*/ 458118 w 559035"/>
                <a:gd name="connsiteY5" fmla="*/ 334372 h 2315527"/>
                <a:gd name="connsiteX6" fmla="*/ 519811 w 559035"/>
                <a:gd name="connsiteY6" fmla="*/ 51427 h 2315527"/>
                <a:gd name="connsiteX7" fmla="*/ 529683 w 559035"/>
                <a:gd name="connsiteY7" fmla="*/ 0 h 2315527"/>
                <a:gd name="connsiteX8" fmla="*/ 538997 w 559035"/>
                <a:gd name="connsiteY8" fmla="*/ 19023 h 2315527"/>
                <a:gd name="connsiteX9" fmla="*/ 541818 w 559035"/>
                <a:gd name="connsiteY9" fmla="*/ 73434 h 2315527"/>
                <a:gd name="connsiteX10" fmla="*/ 536210 w 559035"/>
                <a:gd name="connsiteY10" fmla="*/ 877732 h 2315527"/>
                <a:gd name="connsiteX11" fmla="*/ 531290 w 559035"/>
                <a:gd name="connsiteY11" fmla="*/ 1588622 h 2315527"/>
                <a:gd name="connsiteX12" fmla="*/ 528142 w 559035"/>
                <a:gd name="connsiteY12" fmla="*/ 1631719 h 2315527"/>
                <a:gd name="connsiteX13" fmla="*/ 525944 w 559035"/>
                <a:gd name="connsiteY13" fmla="*/ 1893936 h 2315527"/>
                <a:gd name="connsiteX14" fmla="*/ 526010 w 559035"/>
                <a:gd name="connsiteY14" fmla="*/ 2003612 h 2315527"/>
                <a:gd name="connsiteX15" fmla="*/ 531979 w 559035"/>
                <a:gd name="connsiteY15" fmla="*/ 2027489 h 2315527"/>
                <a:gd name="connsiteX16" fmla="*/ 554511 w 559035"/>
                <a:gd name="connsiteY16" fmla="*/ 2088295 h 2315527"/>
                <a:gd name="connsiteX17" fmla="*/ 549001 w 559035"/>
                <a:gd name="connsiteY17" fmla="*/ 2100267 h 2315527"/>
                <a:gd name="connsiteX18" fmla="*/ 543031 w 559035"/>
                <a:gd name="connsiteY18" fmla="*/ 2138673 h 2315527"/>
                <a:gd name="connsiteX19" fmla="*/ 534734 w 559035"/>
                <a:gd name="connsiteY19" fmla="*/ 2213222 h 2315527"/>
                <a:gd name="connsiteX20" fmla="*/ 529453 w 559035"/>
                <a:gd name="connsiteY20" fmla="*/ 2313878 h 2315527"/>
                <a:gd name="connsiteX21" fmla="*/ 529421 w 559035"/>
                <a:gd name="connsiteY21" fmla="*/ 2314009 h 2315527"/>
                <a:gd name="connsiteX22" fmla="*/ 300001 w 559035"/>
                <a:gd name="connsiteY22" fmla="*/ 2314009 h 2315527"/>
                <a:gd name="connsiteX23" fmla="*/ 31879 w 559035"/>
                <a:gd name="connsiteY23" fmla="*/ 2313485 h 2315527"/>
                <a:gd name="connsiteX24" fmla="*/ 0 w 559035"/>
                <a:gd name="connsiteY24" fmla="*/ 2299578 h 2315527"/>
                <a:gd name="connsiteX25" fmla="*/ 22991 w 559035"/>
                <a:gd name="connsiteY25" fmla="*/ 2090624 h 2315527"/>
                <a:gd name="connsiteX26" fmla="*/ 14365 w 559035"/>
                <a:gd name="connsiteY26" fmla="*/ 2053563 h 231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9035" h="2315527">
                  <a:moveTo>
                    <a:pt x="14365" y="2053563"/>
                  </a:moveTo>
                  <a:cubicBezTo>
                    <a:pt x="16694" y="2051299"/>
                    <a:pt x="19055" y="2049004"/>
                    <a:pt x="21417" y="2046708"/>
                  </a:cubicBezTo>
                  <a:cubicBezTo>
                    <a:pt x="31354" y="2027685"/>
                    <a:pt x="22991" y="2004858"/>
                    <a:pt x="34044" y="1986098"/>
                  </a:cubicBezTo>
                  <a:cubicBezTo>
                    <a:pt x="73171" y="1998758"/>
                    <a:pt x="82257" y="1977570"/>
                    <a:pt x="90259" y="1943690"/>
                  </a:cubicBezTo>
                  <a:cubicBezTo>
                    <a:pt x="149394" y="1692493"/>
                    <a:pt x="203805" y="1439885"/>
                    <a:pt x="273008" y="1191410"/>
                  </a:cubicBezTo>
                  <a:cubicBezTo>
                    <a:pt x="351690" y="908988"/>
                    <a:pt x="400001" y="620828"/>
                    <a:pt x="458118" y="334372"/>
                  </a:cubicBezTo>
                  <a:cubicBezTo>
                    <a:pt x="477305" y="239784"/>
                    <a:pt x="504494" y="146967"/>
                    <a:pt x="519811" y="51427"/>
                  </a:cubicBezTo>
                  <a:cubicBezTo>
                    <a:pt x="522533" y="34339"/>
                    <a:pt x="517252" y="15284"/>
                    <a:pt x="529683" y="0"/>
                  </a:cubicBezTo>
                  <a:cubicBezTo>
                    <a:pt x="544835" y="328"/>
                    <a:pt x="538177" y="12070"/>
                    <a:pt x="538997" y="19023"/>
                  </a:cubicBezTo>
                  <a:cubicBezTo>
                    <a:pt x="541064" y="37062"/>
                    <a:pt x="536308" y="55494"/>
                    <a:pt x="541818" y="73434"/>
                  </a:cubicBezTo>
                  <a:cubicBezTo>
                    <a:pt x="533947" y="341523"/>
                    <a:pt x="544704" y="609840"/>
                    <a:pt x="536210" y="877732"/>
                  </a:cubicBezTo>
                  <a:cubicBezTo>
                    <a:pt x="528699" y="1114827"/>
                    <a:pt x="535750" y="1351725"/>
                    <a:pt x="531290" y="1588622"/>
                  </a:cubicBezTo>
                  <a:cubicBezTo>
                    <a:pt x="531028" y="1603021"/>
                    <a:pt x="529224" y="1617353"/>
                    <a:pt x="528142" y="1631719"/>
                  </a:cubicBezTo>
                  <a:cubicBezTo>
                    <a:pt x="522894" y="1719092"/>
                    <a:pt x="527157" y="1806531"/>
                    <a:pt x="525944" y="1893936"/>
                  </a:cubicBezTo>
                  <a:cubicBezTo>
                    <a:pt x="525452" y="1930506"/>
                    <a:pt x="525682" y="1967075"/>
                    <a:pt x="526010" y="2003612"/>
                  </a:cubicBezTo>
                  <a:cubicBezTo>
                    <a:pt x="526075" y="2012041"/>
                    <a:pt x="522106" y="2025127"/>
                    <a:pt x="531979" y="2027489"/>
                  </a:cubicBezTo>
                  <a:cubicBezTo>
                    <a:pt x="571270" y="2036934"/>
                    <a:pt x="556905" y="2064550"/>
                    <a:pt x="554511" y="2088295"/>
                  </a:cubicBezTo>
                  <a:cubicBezTo>
                    <a:pt x="554051" y="2092658"/>
                    <a:pt x="551494" y="2096560"/>
                    <a:pt x="549001" y="2100267"/>
                  </a:cubicBezTo>
                  <a:cubicBezTo>
                    <a:pt x="541654" y="2112238"/>
                    <a:pt x="544016" y="2125718"/>
                    <a:pt x="543031" y="2138673"/>
                  </a:cubicBezTo>
                  <a:cubicBezTo>
                    <a:pt x="540277" y="2163534"/>
                    <a:pt x="537522" y="2188361"/>
                    <a:pt x="534734" y="2213222"/>
                  </a:cubicBezTo>
                  <a:cubicBezTo>
                    <a:pt x="527879" y="2246512"/>
                    <a:pt x="537817" y="2280687"/>
                    <a:pt x="529453" y="2313878"/>
                  </a:cubicBezTo>
                  <a:cubicBezTo>
                    <a:pt x="529453" y="2313878"/>
                    <a:pt x="529421" y="2314009"/>
                    <a:pt x="529421" y="2314009"/>
                  </a:cubicBezTo>
                  <a:cubicBezTo>
                    <a:pt x="452936" y="2314272"/>
                    <a:pt x="376354" y="2317289"/>
                    <a:pt x="300001" y="2314009"/>
                  </a:cubicBezTo>
                  <a:cubicBezTo>
                    <a:pt x="210528" y="2310172"/>
                    <a:pt x="121220" y="2315354"/>
                    <a:pt x="31879" y="2313485"/>
                  </a:cubicBezTo>
                  <a:cubicBezTo>
                    <a:pt x="19810" y="2313222"/>
                    <a:pt x="3870" y="2319585"/>
                    <a:pt x="0" y="2299578"/>
                  </a:cubicBezTo>
                  <a:cubicBezTo>
                    <a:pt x="7707" y="2229949"/>
                    <a:pt x="15513" y="2160287"/>
                    <a:pt x="22991" y="2090624"/>
                  </a:cubicBezTo>
                  <a:cubicBezTo>
                    <a:pt x="24401" y="2077472"/>
                    <a:pt x="24762" y="2064156"/>
                    <a:pt x="14365" y="2053563"/>
                  </a:cubicBezTo>
                  <a:close/>
                </a:path>
              </a:pathLst>
            </a:custGeom>
            <a:solidFill>
              <a:srgbClr val="FBFCF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CD85273B-D128-01C3-73C4-05DB7A83345C}"/>
                </a:ext>
              </a:extLst>
            </p:cNvPr>
            <p:cNvSpPr/>
            <p:nvPr/>
          </p:nvSpPr>
          <p:spPr>
            <a:xfrm>
              <a:off x="18425986" y="3575318"/>
              <a:ext cx="427697" cy="513871"/>
            </a:xfrm>
            <a:custGeom>
              <a:avLst/>
              <a:gdLst>
                <a:gd name="connsiteX0" fmla="*/ 421368 w 427697"/>
                <a:gd name="connsiteY0" fmla="*/ 0 h 513871"/>
                <a:gd name="connsiteX1" fmla="*/ 427698 w 427697"/>
                <a:gd name="connsiteY1" fmla="*/ 73998 h 513871"/>
                <a:gd name="connsiteX2" fmla="*/ 421564 w 427697"/>
                <a:gd name="connsiteY2" fmla="*/ 99446 h 513871"/>
                <a:gd name="connsiteX3" fmla="*/ 418284 w 427697"/>
                <a:gd name="connsiteY3" fmla="*/ 281696 h 513871"/>
                <a:gd name="connsiteX4" fmla="*/ 413726 w 427697"/>
                <a:gd name="connsiteY4" fmla="*/ 427449 h 513871"/>
                <a:gd name="connsiteX5" fmla="*/ 314873 w 427697"/>
                <a:gd name="connsiteY5" fmla="*/ 508066 h 513871"/>
                <a:gd name="connsiteX6" fmla="*/ 48556 w 427697"/>
                <a:gd name="connsiteY6" fmla="*/ 502097 h 513871"/>
                <a:gd name="connsiteX7" fmla="*/ 1360 w 427697"/>
                <a:gd name="connsiteY7" fmla="*/ 513871 h 513871"/>
                <a:gd name="connsiteX8" fmla="*/ 63873 w 427697"/>
                <a:gd name="connsiteY8" fmla="*/ 434041 h 513871"/>
                <a:gd name="connsiteX9" fmla="*/ 313529 w 427697"/>
                <a:gd name="connsiteY9" fmla="*/ 428335 h 513871"/>
                <a:gd name="connsiteX10" fmla="*/ 361053 w 427697"/>
                <a:gd name="connsiteY10" fmla="*/ 379630 h 513871"/>
                <a:gd name="connsiteX11" fmla="*/ 370892 w 427697"/>
                <a:gd name="connsiteY11" fmla="*/ 30580 h 513871"/>
                <a:gd name="connsiteX12" fmla="*/ 392571 w 427697"/>
                <a:gd name="connsiteY12" fmla="*/ 6953 h 513871"/>
                <a:gd name="connsiteX13" fmla="*/ 421368 w 427697"/>
                <a:gd name="connsiteY13" fmla="*/ 0 h 51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697" h="513871">
                  <a:moveTo>
                    <a:pt x="421368" y="0"/>
                  </a:moveTo>
                  <a:cubicBezTo>
                    <a:pt x="426451" y="24411"/>
                    <a:pt x="419039" y="49892"/>
                    <a:pt x="427698" y="73998"/>
                  </a:cubicBezTo>
                  <a:cubicBezTo>
                    <a:pt x="425500" y="82496"/>
                    <a:pt x="420744" y="91243"/>
                    <a:pt x="421564" y="99446"/>
                  </a:cubicBezTo>
                  <a:cubicBezTo>
                    <a:pt x="427534" y="160167"/>
                    <a:pt x="411955" y="219895"/>
                    <a:pt x="418284" y="281696"/>
                  </a:cubicBezTo>
                  <a:cubicBezTo>
                    <a:pt x="423106" y="328629"/>
                    <a:pt x="416940" y="378843"/>
                    <a:pt x="413726" y="427449"/>
                  </a:cubicBezTo>
                  <a:cubicBezTo>
                    <a:pt x="411331" y="463231"/>
                    <a:pt x="354329" y="509050"/>
                    <a:pt x="314873" y="508066"/>
                  </a:cubicBezTo>
                  <a:cubicBezTo>
                    <a:pt x="226123" y="505803"/>
                    <a:pt x="137143" y="515183"/>
                    <a:pt x="48556" y="502097"/>
                  </a:cubicBezTo>
                  <a:cubicBezTo>
                    <a:pt x="22548" y="498259"/>
                    <a:pt x="17464" y="501146"/>
                    <a:pt x="1360" y="513871"/>
                  </a:cubicBezTo>
                  <a:cubicBezTo>
                    <a:pt x="-2576" y="440634"/>
                    <a:pt x="-2248" y="442995"/>
                    <a:pt x="63873" y="434041"/>
                  </a:cubicBezTo>
                  <a:cubicBezTo>
                    <a:pt x="147080" y="422792"/>
                    <a:pt x="230354" y="430991"/>
                    <a:pt x="313529" y="428335"/>
                  </a:cubicBezTo>
                  <a:cubicBezTo>
                    <a:pt x="356363" y="426957"/>
                    <a:pt x="359872" y="423448"/>
                    <a:pt x="361053" y="379630"/>
                  </a:cubicBezTo>
                  <a:cubicBezTo>
                    <a:pt x="364234" y="263264"/>
                    <a:pt x="369153" y="146953"/>
                    <a:pt x="370892" y="30580"/>
                  </a:cubicBezTo>
                  <a:cubicBezTo>
                    <a:pt x="371187" y="11155"/>
                    <a:pt x="376992" y="6763"/>
                    <a:pt x="392571" y="6953"/>
                  </a:cubicBezTo>
                  <a:cubicBezTo>
                    <a:pt x="402935" y="7084"/>
                    <a:pt x="412381" y="4883"/>
                    <a:pt x="421368" y="0"/>
                  </a:cubicBezTo>
                  <a:close/>
                </a:path>
              </a:pathLst>
            </a:custGeom>
            <a:solidFill>
              <a:srgbClr val="323E4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D98F7F2D-DF28-379C-95EE-FB89734D4603}"/>
                </a:ext>
              </a:extLst>
            </p:cNvPr>
            <p:cNvSpPr/>
            <p:nvPr/>
          </p:nvSpPr>
          <p:spPr>
            <a:xfrm>
              <a:off x="18343396" y="2885216"/>
              <a:ext cx="134819" cy="318353"/>
            </a:xfrm>
            <a:custGeom>
              <a:avLst/>
              <a:gdLst>
                <a:gd name="connsiteX0" fmla="*/ 61418 w 134819"/>
                <a:gd name="connsiteY0" fmla="*/ 251 h 318353"/>
                <a:gd name="connsiteX1" fmla="*/ 63550 w 134819"/>
                <a:gd name="connsiteY1" fmla="*/ 12068 h 318353"/>
                <a:gd name="connsiteX2" fmla="*/ 59876 w 134819"/>
                <a:gd name="connsiteY2" fmla="*/ 205381 h 318353"/>
                <a:gd name="connsiteX3" fmla="*/ 134819 w 134819"/>
                <a:gd name="connsiteY3" fmla="*/ 267553 h 318353"/>
                <a:gd name="connsiteX4" fmla="*/ 59286 w 134819"/>
                <a:gd name="connsiteY4" fmla="*/ 281216 h 318353"/>
                <a:gd name="connsiteX5" fmla="*/ 11828 w 134819"/>
                <a:gd name="connsiteY5" fmla="*/ 34709 h 318353"/>
                <a:gd name="connsiteX6" fmla="*/ 61418 w 134819"/>
                <a:gd name="connsiteY6" fmla="*/ 251 h 31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819" h="318353">
                  <a:moveTo>
                    <a:pt x="61418" y="251"/>
                  </a:moveTo>
                  <a:cubicBezTo>
                    <a:pt x="65190" y="3646"/>
                    <a:pt x="65813" y="7569"/>
                    <a:pt x="63550" y="12068"/>
                  </a:cubicBezTo>
                  <a:cubicBezTo>
                    <a:pt x="31375" y="75942"/>
                    <a:pt x="38525" y="139891"/>
                    <a:pt x="59876" y="205381"/>
                  </a:cubicBezTo>
                  <a:cubicBezTo>
                    <a:pt x="72372" y="243735"/>
                    <a:pt x="91953" y="268310"/>
                    <a:pt x="134819" y="267553"/>
                  </a:cubicBezTo>
                  <a:cubicBezTo>
                    <a:pt x="108384" y="326487"/>
                    <a:pt x="112287" y="338156"/>
                    <a:pt x="59286" y="281216"/>
                  </a:cubicBezTo>
                  <a:cubicBezTo>
                    <a:pt x="-5785" y="211328"/>
                    <a:pt x="-9917" y="123918"/>
                    <a:pt x="11828" y="34709"/>
                  </a:cubicBezTo>
                  <a:cubicBezTo>
                    <a:pt x="17764" y="10323"/>
                    <a:pt x="35377" y="-1946"/>
                    <a:pt x="61418" y="251"/>
                  </a:cubicBezTo>
                  <a:close/>
                </a:path>
              </a:pathLst>
            </a:custGeom>
            <a:solidFill>
              <a:srgbClr val="F8FAF9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01F28473-40DF-0F25-B6F8-5A4E415774D2}"/>
                </a:ext>
              </a:extLst>
            </p:cNvPr>
            <p:cNvSpPr/>
            <p:nvPr/>
          </p:nvSpPr>
          <p:spPr>
            <a:xfrm>
              <a:off x="18820460" y="4266231"/>
              <a:ext cx="12495" cy="131977"/>
            </a:xfrm>
            <a:custGeom>
              <a:avLst/>
              <a:gdLst>
                <a:gd name="connsiteX0" fmla="*/ 12397 w 12495"/>
                <a:gd name="connsiteY0" fmla="*/ 131978 h 131977"/>
                <a:gd name="connsiteX1" fmla="*/ 262 w 12495"/>
                <a:gd name="connsiteY1" fmla="*/ 58544 h 131977"/>
                <a:gd name="connsiteX2" fmla="*/ 12495 w 12495"/>
                <a:gd name="connsiteY2" fmla="*/ 0 h 131977"/>
                <a:gd name="connsiteX3" fmla="*/ 12397 w 12495"/>
                <a:gd name="connsiteY3" fmla="*/ 131978 h 13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5" h="131977">
                  <a:moveTo>
                    <a:pt x="12397" y="131978"/>
                  </a:moveTo>
                  <a:cubicBezTo>
                    <a:pt x="-2559" y="109315"/>
                    <a:pt x="16431" y="81010"/>
                    <a:pt x="262" y="58544"/>
                  </a:cubicBezTo>
                  <a:cubicBezTo>
                    <a:pt x="-1312" y="37848"/>
                    <a:pt x="4394" y="18695"/>
                    <a:pt x="12495" y="0"/>
                  </a:cubicBezTo>
                  <a:cubicBezTo>
                    <a:pt x="12462" y="44014"/>
                    <a:pt x="12430" y="87996"/>
                    <a:pt x="12397" y="131978"/>
                  </a:cubicBezTo>
                  <a:close/>
                </a:path>
              </a:pathLst>
            </a:custGeom>
            <a:solidFill>
              <a:srgbClr val="C3C9CC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4EA466B7-09CC-0365-AC24-979D185B6A2A}"/>
                </a:ext>
              </a:extLst>
            </p:cNvPr>
            <p:cNvSpPr/>
            <p:nvPr/>
          </p:nvSpPr>
          <p:spPr>
            <a:xfrm>
              <a:off x="18239111" y="2864734"/>
              <a:ext cx="26447" cy="37099"/>
            </a:xfrm>
            <a:custGeom>
              <a:avLst/>
              <a:gdLst>
                <a:gd name="connsiteX0" fmla="*/ 22672 w 26447"/>
                <a:gd name="connsiteY0" fmla="*/ 28 h 37099"/>
                <a:gd name="connsiteX1" fmla="*/ 9 w 26447"/>
                <a:gd name="connsiteY1" fmla="*/ 37099 h 37099"/>
                <a:gd name="connsiteX2" fmla="*/ 13489 w 26447"/>
                <a:gd name="connsiteY2" fmla="*/ 7939 h 37099"/>
                <a:gd name="connsiteX3" fmla="*/ 22672 w 26447"/>
                <a:gd name="connsiteY3" fmla="*/ 28 h 3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47" h="37099">
                  <a:moveTo>
                    <a:pt x="22672" y="28"/>
                  </a:moveTo>
                  <a:cubicBezTo>
                    <a:pt x="29855" y="30504"/>
                    <a:pt x="29035" y="31898"/>
                    <a:pt x="9" y="37099"/>
                  </a:cubicBezTo>
                  <a:cubicBezTo>
                    <a:pt x="-352" y="25053"/>
                    <a:pt x="9816" y="17955"/>
                    <a:pt x="13489" y="7939"/>
                  </a:cubicBezTo>
                  <a:cubicBezTo>
                    <a:pt x="14932" y="4036"/>
                    <a:pt x="17031" y="-395"/>
                    <a:pt x="22672" y="28"/>
                  </a:cubicBezTo>
                  <a:close/>
                </a:path>
              </a:pathLst>
            </a:custGeom>
            <a:solidFill>
              <a:srgbClr val="D0DAE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A05CB771-C5DD-D554-ABE3-D6FCC842326E}"/>
                </a:ext>
              </a:extLst>
            </p:cNvPr>
            <p:cNvSpPr/>
            <p:nvPr/>
          </p:nvSpPr>
          <p:spPr>
            <a:xfrm>
              <a:off x="18810729" y="5956494"/>
              <a:ext cx="197923" cy="468547"/>
            </a:xfrm>
            <a:custGeom>
              <a:avLst/>
              <a:gdLst>
                <a:gd name="connsiteX0" fmla="*/ 29278 w 197923"/>
                <a:gd name="connsiteY0" fmla="*/ 468548 h 468547"/>
                <a:gd name="connsiteX1" fmla="*/ 28392 w 197923"/>
                <a:gd name="connsiteY1" fmla="*/ 422041 h 468547"/>
                <a:gd name="connsiteX2" fmla="*/ 26031 w 197923"/>
                <a:gd name="connsiteY2" fmla="*/ 406429 h 468547"/>
                <a:gd name="connsiteX3" fmla="*/ 3368 w 197923"/>
                <a:gd name="connsiteY3" fmla="*/ 333782 h 468547"/>
                <a:gd name="connsiteX4" fmla="*/ 3302 w 197923"/>
                <a:gd name="connsiteY4" fmla="*/ 31322 h 468547"/>
                <a:gd name="connsiteX5" fmla="*/ 8452 w 197923"/>
                <a:gd name="connsiteY5" fmla="*/ 0 h 468547"/>
                <a:gd name="connsiteX6" fmla="*/ 8878 w 197923"/>
                <a:gd name="connsiteY6" fmla="*/ 350312 h 468547"/>
                <a:gd name="connsiteX7" fmla="*/ 59550 w 197923"/>
                <a:gd name="connsiteY7" fmla="*/ 400755 h 468547"/>
                <a:gd name="connsiteX8" fmla="*/ 169652 w 197923"/>
                <a:gd name="connsiteY8" fmla="*/ 401149 h 468547"/>
                <a:gd name="connsiteX9" fmla="*/ 197924 w 197923"/>
                <a:gd name="connsiteY9" fmla="*/ 406954 h 468547"/>
                <a:gd name="connsiteX10" fmla="*/ 97923 w 197923"/>
                <a:gd name="connsiteY10" fmla="*/ 422926 h 468547"/>
                <a:gd name="connsiteX11" fmla="*/ 29278 w 197923"/>
                <a:gd name="connsiteY11" fmla="*/ 468548 h 46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7923" h="468547">
                  <a:moveTo>
                    <a:pt x="29278" y="468548"/>
                  </a:moveTo>
                  <a:cubicBezTo>
                    <a:pt x="29016" y="453035"/>
                    <a:pt x="28917" y="437521"/>
                    <a:pt x="28392" y="422041"/>
                  </a:cubicBezTo>
                  <a:cubicBezTo>
                    <a:pt x="28196" y="416629"/>
                    <a:pt x="28425" y="407282"/>
                    <a:pt x="26031" y="406429"/>
                  </a:cubicBezTo>
                  <a:cubicBezTo>
                    <a:pt x="-13392" y="392031"/>
                    <a:pt x="3794" y="358643"/>
                    <a:pt x="3368" y="333782"/>
                  </a:cubicBezTo>
                  <a:cubicBezTo>
                    <a:pt x="1662" y="232995"/>
                    <a:pt x="2745" y="132142"/>
                    <a:pt x="3302" y="31322"/>
                  </a:cubicBezTo>
                  <a:cubicBezTo>
                    <a:pt x="3368" y="20859"/>
                    <a:pt x="-1257" y="9052"/>
                    <a:pt x="8452" y="0"/>
                  </a:cubicBezTo>
                  <a:cubicBezTo>
                    <a:pt x="8582" y="116760"/>
                    <a:pt x="8681" y="233552"/>
                    <a:pt x="8878" y="350312"/>
                  </a:cubicBezTo>
                  <a:cubicBezTo>
                    <a:pt x="8976" y="397180"/>
                    <a:pt x="11009" y="399640"/>
                    <a:pt x="59550" y="400755"/>
                  </a:cubicBezTo>
                  <a:cubicBezTo>
                    <a:pt x="96218" y="401575"/>
                    <a:pt x="132952" y="400853"/>
                    <a:pt x="169652" y="401149"/>
                  </a:cubicBezTo>
                  <a:cubicBezTo>
                    <a:pt x="179360" y="401214"/>
                    <a:pt x="189888" y="398328"/>
                    <a:pt x="197924" y="406954"/>
                  </a:cubicBezTo>
                  <a:cubicBezTo>
                    <a:pt x="164077" y="408627"/>
                    <a:pt x="130360" y="406527"/>
                    <a:pt x="97923" y="422926"/>
                  </a:cubicBezTo>
                  <a:cubicBezTo>
                    <a:pt x="72866" y="435586"/>
                    <a:pt x="44758" y="441982"/>
                    <a:pt x="29278" y="468548"/>
                  </a:cubicBezTo>
                  <a:close/>
                </a:path>
              </a:pathLst>
            </a:custGeom>
            <a:solidFill>
              <a:srgbClr val="A16E71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066DF761-E882-6E20-9A34-874F964207F7}"/>
                </a:ext>
              </a:extLst>
            </p:cNvPr>
            <p:cNvSpPr/>
            <p:nvPr/>
          </p:nvSpPr>
          <p:spPr>
            <a:xfrm>
              <a:off x="18739872" y="1832404"/>
              <a:ext cx="201316" cy="91117"/>
            </a:xfrm>
            <a:custGeom>
              <a:avLst/>
              <a:gdLst>
                <a:gd name="connsiteX0" fmla="*/ 108563 w 201316"/>
                <a:gd name="connsiteY0" fmla="*/ 91116 h 91117"/>
                <a:gd name="connsiteX1" fmla="*/ 4431 w 201316"/>
                <a:gd name="connsiteY1" fmla="*/ 25957 h 91117"/>
                <a:gd name="connsiteX2" fmla="*/ 23519 w 201316"/>
                <a:gd name="connsiteY2" fmla="*/ 1080 h 91117"/>
                <a:gd name="connsiteX3" fmla="*/ 179407 w 201316"/>
                <a:gd name="connsiteY3" fmla="*/ 8994 h 91117"/>
                <a:gd name="connsiteX4" fmla="*/ 193772 w 201316"/>
                <a:gd name="connsiteY4" fmla="*/ 42120 h 91117"/>
                <a:gd name="connsiteX5" fmla="*/ 108563 w 201316"/>
                <a:gd name="connsiteY5" fmla="*/ 91116 h 9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16" h="91117">
                  <a:moveTo>
                    <a:pt x="108563" y="91116"/>
                  </a:moveTo>
                  <a:cubicBezTo>
                    <a:pt x="63434" y="91356"/>
                    <a:pt x="20010" y="64350"/>
                    <a:pt x="4431" y="25957"/>
                  </a:cubicBezTo>
                  <a:cubicBezTo>
                    <a:pt x="-3145" y="7253"/>
                    <a:pt x="-3473" y="-3584"/>
                    <a:pt x="23519" y="1080"/>
                  </a:cubicBezTo>
                  <a:cubicBezTo>
                    <a:pt x="74913" y="9962"/>
                    <a:pt x="127488" y="-1380"/>
                    <a:pt x="179407" y="8994"/>
                  </a:cubicBezTo>
                  <a:cubicBezTo>
                    <a:pt x="205743" y="14255"/>
                    <a:pt x="205382" y="23678"/>
                    <a:pt x="193772" y="42120"/>
                  </a:cubicBezTo>
                  <a:cubicBezTo>
                    <a:pt x="173962" y="73635"/>
                    <a:pt x="145822" y="90286"/>
                    <a:pt x="108563" y="91116"/>
                  </a:cubicBezTo>
                  <a:close/>
                </a:path>
              </a:pathLst>
            </a:custGeom>
            <a:solidFill>
              <a:srgbClr val="FBFCF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9BF059E7-C06D-91A1-A627-BC0A4056FACF}"/>
                </a:ext>
              </a:extLst>
            </p:cNvPr>
            <p:cNvSpPr/>
            <p:nvPr/>
          </p:nvSpPr>
          <p:spPr>
            <a:xfrm>
              <a:off x="18923527" y="1672450"/>
              <a:ext cx="50368" cy="88257"/>
            </a:xfrm>
            <a:custGeom>
              <a:avLst/>
              <a:gdLst>
                <a:gd name="connsiteX0" fmla="*/ 50295 w 50368"/>
                <a:gd name="connsiteY0" fmla="*/ 41542 h 88257"/>
                <a:gd name="connsiteX1" fmla="*/ 42259 w 50368"/>
                <a:gd name="connsiteY1" fmla="*/ 77692 h 88257"/>
                <a:gd name="connsiteX2" fmla="*/ 5395 w 50368"/>
                <a:gd name="connsiteY2" fmla="*/ 73389 h 88257"/>
                <a:gd name="connsiteX3" fmla="*/ 442 w 50368"/>
                <a:gd name="connsiteY3" fmla="*/ 44117 h 88257"/>
                <a:gd name="connsiteX4" fmla="*/ 23106 w 50368"/>
                <a:gd name="connsiteY4" fmla="*/ 4 h 88257"/>
                <a:gd name="connsiteX5" fmla="*/ 50295 w 50368"/>
                <a:gd name="connsiteY5" fmla="*/ 41542 h 8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368" h="88257">
                  <a:moveTo>
                    <a:pt x="50295" y="41542"/>
                  </a:moveTo>
                  <a:cubicBezTo>
                    <a:pt x="50623" y="57367"/>
                    <a:pt x="50164" y="69292"/>
                    <a:pt x="42259" y="77692"/>
                  </a:cubicBezTo>
                  <a:cubicBezTo>
                    <a:pt x="28944" y="91867"/>
                    <a:pt x="14578" y="93054"/>
                    <a:pt x="5395" y="73389"/>
                  </a:cubicBezTo>
                  <a:cubicBezTo>
                    <a:pt x="1328" y="64648"/>
                    <a:pt x="-1034" y="53467"/>
                    <a:pt x="442" y="44117"/>
                  </a:cubicBezTo>
                  <a:cubicBezTo>
                    <a:pt x="3132" y="27167"/>
                    <a:pt x="-4609" y="-367"/>
                    <a:pt x="23106" y="4"/>
                  </a:cubicBezTo>
                  <a:cubicBezTo>
                    <a:pt x="49639" y="355"/>
                    <a:pt x="47572" y="26688"/>
                    <a:pt x="50295" y="41542"/>
                  </a:cubicBezTo>
                  <a:close/>
                </a:path>
              </a:pathLst>
            </a:custGeom>
            <a:solidFill>
              <a:srgbClr val="38313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1E7A81E-D2A9-0970-0D72-70D743DA3CDE}"/>
                </a:ext>
              </a:extLst>
            </p:cNvPr>
            <p:cNvSpPr/>
            <p:nvPr/>
          </p:nvSpPr>
          <p:spPr>
            <a:xfrm>
              <a:off x="18676079" y="1609666"/>
              <a:ext cx="114831" cy="34517"/>
            </a:xfrm>
            <a:custGeom>
              <a:avLst/>
              <a:gdLst>
                <a:gd name="connsiteX0" fmla="*/ 66879 w 114831"/>
                <a:gd name="connsiteY0" fmla="*/ 0 h 34517"/>
                <a:gd name="connsiteX1" fmla="*/ 114829 w 114831"/>
                <a:gd name="connsiteY1" fmla="*/ 17317 h 34517"/>
                <a:gd name="connsiteX2" fmla="*/ 67273 w 114831"/>
                <a:gd name="connsiteY2" fmla="*/ 32480 h 34517"/>
                <a:gd name="connsiteX3" fmla="*/ 8761 w 114831"/>
                <a:gd name="connsiteY3" fmla="*/ 30525 h 34517"/>
                <a:gd name="connsiteX4" fmla="*/ 825 w 114831"/>
                <a:gd name="connsiteY4" fmla="*/ 20984 h 34517"/>
                <a:gd name="connsiteX5" fmla="*/ 16043 w 114831"/>
                <a:gd name="connsiteY5" fmla="*/ 3788 h 34517"/>
                <a:gd name="connsiteX6" fmla="*/ 66879 w 114831"/>
                <a:gd name="connsiteY6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831" h="34517">
                  <a:moveTo>
                    <a:pt x="66879" y="0"/>
                  </a:moveTo>
                  <a:cubicBezTo>
                    <a:pt x="82917" y="6133"/>
                    <a:pt x="114534" y="-11486"/>
                    <a:pt x="114829" y="17317"/>
                  </a:cubicBezTo>
                  <a:cubicBezTo>
                    <a:pt x="115092" y="48472"/>
                    <a:pt x="83573" y="26576"/>
                    <a:pt x="67273" y="32480"/>
                  </a:cubicBezTo>
                  <a:cubicBezTo>
                    <a:pt x="48119" y="39416"/>
                    <a:pt x="28998" y="21948"/>
                    <a:pt x="8761" y="30525"/>
                  </a:cubicBezTo>
                  <a:cubicBezTo>
                    <a:pt x="2727" y="33086"/>
                    <a:pt x="-1963" y="28022"/>
                    <a:pt x="825" y="20984"/>
                  </a:cubicBezTo>
                  <a:cubicBezTo>
                    <a:pt x="3711" y="13729"/>
                    <a:pt x="1513" y="3129"/>
                    <a:pt x="16043" y="3788"/>
                  </a:cubicBezTo>
                  <a:cubicBezTo>
                    <a:pt x="32573" y="4539"/>
                    <a:pt x="49299" y="1482"/>
                    <a:pt x="66879" y="0"/>
                  </a:cubicBezTo>
                  <a:close/>
                </a:path>
              </a:pathLst>
            </a:custGeom>
            <a:solidFill>
              <a:srgbClr val="493F46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A220714D-D460-7B00-106F-D51892890CFF}"/>
                </a:ext>
              </a:extLst>
            </p:cNvPr>
            <p:cNvSpPr/>
            <p:nvPr/>
          </p:nvSpPr>
          <p:spPr>
            <a:xfrm>
              <a:off x="18902604" y="1609223"/>
              <a:ext cx="111569" cy="36860"/>
            </a:xfrm>
            <a:custGeom>
              <a:avLst/>
              <a:gdLst>
                <a:gd name="connsiteX0" fmla="*/ 51572 w 111569"/>
                <a:gd name="connsiteY0" fmla="*/ 32897 h 36860"/>
                <a:gd name="connsiteX1" fmla="*/ 19561 w 111569"/>
                <a:gd name="connsiteY1" fmla="*/ 32798 h 36860"/>
                <a:gd name="connsiteX2" fmla="*/ 440 w 111569"/>
                <a:gd name="connsiteY2" fmla="*/ 24176 h 36860"/>
                <a:gd name="connsiteX3" fmla="*/ 13264 w 111569"/>
                <a:gd name="connsiteY3" fmla="*/ 3572 h 36860"/>
                <a:gd name="connsiteX4" fmla="*/ 99095 w 111569"/>
                <a:gd name="connsiteY4" fmla="*/ 6501 h 36860"/>
                <a:gd name="connsiteX5" fmla="*/ 111198 w 111569"/>
                <a:gd name="connsiteY5" fmla="*/ 27734 h 36860"/>
                <a:gd name="connsiteX6" fmla="*/ 92930 w 111569"/>
                <a:gd name="connsiteY6" fmla="*/ 36275 h 36860"/>
                <a:gd name="connsiteX7" fmla="*/ 51572 w 111569"/>
                <a:gd name="connsiteY7" fmla="*/ 32897 h 3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569" h="36860">
                  <a:moveTo>
                    <a:pt x="51572" y="32897"/>
                  </a:moveTo>
                  <a:cubicBezTo>
                    <a:pt x="46291" y="32897"/>
                    <a:pt x="32910" y="33149"/>
                    <a:pt x="19561" y="32798"/>
                  </a:cubicBezTo>
                  <a:cubicBezTo>
                    <a:pt x="12149" y="32602"/>
                    <a:pt x="2638" y="34566"/>
                    <a:pt x="440" y="24176"/>
                  </a:cubicBezTo>
                  <a:cubicBezTo>
                    <a:pt x="-1725" y="13972"/>
                    <a:pt x="4343" y="4956"/>
                    <a:pt x="13264" y="3572"/>
                  </a:cubicBezTo>
                  <a:cubicBezTo>
                    <a:pt x="41864" y="-862"/>
                    <a:pt x="70857" y="-2463"/>
                    <a:pt x="99095" y="6501"/>
                  </a:cubicBezTo>
                  <a:cubicBezTo>
                    <a:pt x="108902" y="9617"/>
                    <a:pt x="112871" y="18056"/>
                    <a:pt x="111198" y="27734"/>
                  </a:cubicBezTo>
                  <a:cubicBezTo>
                    <a:pt x="109394" y="38171"/>
                    <a:pt x="101194" y="37311"/>
                    <a:pt x="92930" y="36275"/>
                  </a:cubicBezTo>
                  <a:cubicBezTo>
                    <a:pt x="81877" y="34894"/>
                    <a:pt x="70758" y="34405"/>
                    <a:pt x="51572" y="32897"/>
                  </a:cubicBezTo>
                  <a:close/>
                </a:path>
              </a:pathLst>
            </a:custGeom>
            <a:solidFill>
              <a:srgbClr val="4E434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BF2AE8F5-5D8D-763E-348C-C9955B221CE9}"/>
                </a:ext>
              </a:extLst>
            </p:cNvPr>
            <p:cNvSpPr/>
            <p:nvPr/>
          </p:nvSpPr>
          <p:spPr>
            <a:xfrm>
              <a:off x="18718995" y="1672285"/>
              <a:ext cx="48397" cy="81655"/>
            </a:xfrm>
            <a:custGeom>
              <a:avLst/>
              <a:gdLst>
                <a:gd name="connsiteX0" fmla="*/ 48397 w 48397"/>
                <a:gd name="connsiteY0" fmla="*/ 38900 h 81655"/>
                <a:gd name="connsiteX1" fmla="*/ 21536 w 48397"/>
                <a:gd name="connsiteY1" fmla="*/ 81645 h 81655"/>
                <a:gd name="connsiteX2" fmla="*/ 1037 w 48397"/>
                <a:gd name="connsiteY2" fmla="*/ 53593 h 81655"/>
                <a:gd name="connsiteX3" fmla="*/ 23143 w 48397"/>
                <a:gd name="connsiteY3" fmla="*/ 199 h 81655"/>
                <a:gd name="connsiteX4" fmla="*/ 48397 w 48397"/>
                <a:gd name="connsiteY4" fmla="*/ 38900 h 8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97" h="81655">
                  <a:moveTo>
                    <a:pt x="48397" y="38900"/>
                  </a:moveTo>
                  <a:cubicBezTo>
                    <a:pt x="42953" y="56158"/>
                    <a:pt x="48364" y="80829"/>
                    <a:pt x="21536" y="81645"/>
                  </a:cubicBezTo>
                  <a:cubicBezTo>
                    <a:pt x="6219" y="82111"/>
                    <a:pt x="-3259" y="66690"/>
                    <a:pt x="1037" y="53593"/>
                  </a:cubicBezTo>
                  <a:cubicBezTo>
                    <a:pt x="7039" y="35178"/>
                    <a:pt x="-8376" y="3692"/>
                    <a:pt x="23143" y="199"/>
                  </a:cubicBezTo>
                  <a:cubicBezTo>
                    <a:pt x="47971" y="-2550"/>
                    <a:pt x="42658" y="23866"/>
                    <a:pt x="48397" y="38900"/>
                  </a:cubicBezTo>
                  <a:close/>
                </a:path>
              </a:pathLst>
            </a:custGeom>
            <a:solidFill>
              <a:srgbClr val="433C3F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976C22A9-AD46-832C-CEE1-F07063899421}"/>
                </a:ext>
              </a:extLst>
            </p:cNvPr>
            <p:cNvSpPr/>
            <p:nvPr/>
          </p:nvSpPr>
          <p:spPr>
            <a:xfrm>
              <a:off x="18840159" y="1681053"/>
              <a:ext cx="41652" cy="119346"/>
            </a:xfrm>
            <a:custGeom>
              <a:avLst/>
              <a:gdLst>
                <a:gd name="connsiteX0" fmla="*/ 602 w 41652"/>
                <a:gd name="connsiteY0" fmla="*/ 42107 h 119346"/>
                <a:gd name="connsiteX1" fmla="*/ 667 w 41652"/>
                <a:gd name="connsiteY1" fmla="*/ 29145 h 119346"/>
                <a:gd name="connsiteX2" fmla="*/ 12704 w 41652"/>
                <a:gd name="connsiteY2" fmla="*/ 8 h 119346"/>
                <a:gd name="connsiteX3" fmla="*/ 21035 w 41652"/>
                <a:gd name="connsiteY3" fmla="*/ 28099 h 119346"/>
                <a:gd name="connsiteX4" fmla="*/ 38942 w 41652"/>
                <a:gd name="connsiteY4" fmla="*/ 95387 h 119346"/>
                <a:gd name="connsiteX5" fmla="*/ 31628 w 41652"/>
                <a:gd name="connsiteY5" fmla="*/ 119270 h 119346"/>
                <a:gd name="connsiteX6" fmla="*/ 7358 w 41652"/>
                <a:gd name="connsiteY6" fmla="*/ 101828 h 119346"/>
                <a:gd name="connsiteX7" fmla="*/ 602 w 41652"/>
                <a:gd name="connsiteY7" fmla="*/ 42107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52" h="119346">
                  <a:moveTo>
                    <a:pt x="602" y="42107"/>
                  </a:moveTo>
                  <a:cubicBezTo>
                    <a:pt x="602" y="35800"/>
                    <a:pt x="241" y="32422"/>
                    <a:pt x="667" y="29145"/>
                  </a:cubicBezTo>
                  <a:cubicBezTo>
                    <a:pt x="2143" y="18020"/>
                    <a:pt x="-4121" y="-432"/>
                    <a:pt x="12704" y="8"/>
                  </a:cubicBezTo>
                  <a:cubicBezTo>
                    <a:pt x="26512" y="368"/>
                    <a:pt x="18247" y="18312"/>
                    <a:pt x="21035" y="28099"/>
                  </a:cubicBezTo>
                  <a:cubicBezTo>
                    <a:pt x="27398" y="50424"/>
                    <a:pt x="34055" y="72720"/>
                    <a:pt x="38942" y="95387"/>
                  </a:cubicBezTo>
                  <a:cubicBezTo>
                    <a:pt x="40713" y="103675"/>
                    <a:pt x="46814" y="118214"/>
                    <a:pt x="31628" y="119270"/>
                  </a:cubicBezTo>
                  <a:cubicBezTo>
                    <a:pt x="22609" y="119896"/>
                    <a:pt x="8112" y="116908"/>
                    <a:pt x="7358" y="101828"/>
                  </a:cubicBezTo>
                  <a:cubicBezTo>
                    <a:pt x="6276" y="80775"/>
                    <a:pt x="-2317" y="60572"/>
                    <a:pt x="602" y="42107"/>
                  </a:cubicBezTo>
                  <a:close/>
                </a:path>
              </a:pathLst>
            </a:custGeom>
            <a:solidFill>
              <a:srgbClr val="AB7F77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B04B67CE-24BC-5347-5013-088DA50F38E2}"/>
                </a:ext>
              </a:extLst>
            </p:cNvPr>
            <p:cNvSpPr/>
            <p:nvPr/>
          </p:nvSpPr>
          <p:spPr>
            <a:xfrm>
              <a:off x="18819098" y="6537997"/>
              <a:ext cx="7688" cy="100655"/>
            </a:xfrm>
            <a:custGeom>
              <a:avLst/>
              <a:gdLst>
                <a:gd name="connsiteX0" fmla="*/ 1394 w 7688"/>
                <a:gd name="connsiteY0" fmla="*/ 100656 h 100655"/>
                <a:gd name="connsiteX1" fmla="*/ 6674 w 7688"/>
                <a:gd name="connsiteY1" fmla="*/ 0 h 100655"/>
                <a:gd name="connsiteX2" fmla="*/ 1394 w 7688"/>
                <a:gd name="connsiteY2" fmla="*/ 100656 h 10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8" h="100655">
                  <a:moveTo>
                    <a:pt x="1394" y="100656"/>
                  </a:moveTo>
                  <a:cubicBezTo>
                    <a:pt x="1263" y="67005"/>
                    <a:pt x="-3952" y="33093"/>
                    <a:pt x="6674" y="0"/>
                  </a:cubicBezTo>
                  <a:cubicBezTo>
                    <a:pt x="7035" y="33650"/>
                    <a:pt x="10708" y="67498"/>
                    <a:pt x="1394" y="100656"/>
                  </a:cubicBezTo>
                  <a:close/>
                </a:path>
              </a:pathLst>
            </a:custGeom>
            <a:solidFill>
              <a:srgbClr val="A5B9C0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2B0BE811-E4BB-1810-5966-F80321C459BB}"/>
                </a:ext>
              </a:extLst>
            </p:cNvPr>
            <p:cNvSpPr/>
            <p:nvPr/>
          </p:nvSpPr>
          <p:spPr>
            <a:xfrm>
              <a:off x="18870611" y="3539127"/>
              <a:ext cx="105923" cy="84116"/>
            </a:xfrm>
            <a:custGeom>
              <a:avLst/>
              <a:gdLst>
                <a:gd name="connsiteX0" fmla="*/ 56080 w 105923"/>
                <a:gd name="connsiteY0" fmla="*/ 83370 h 84116"/>
                <a:gd name="connsiteX1" fmla="*/ 23644 w 105923"/>
                <a:gd name="connsiteY1" fmla="*/ 83489 h 84116"/>
                <a:gd name="connsiteX2" fmla="*/ 1997 w 105923"/>
                <a:gd name="connsiteY2" fmla="*/ 61977 h 84116"/>
                <a:gd name="connsiteX3" fmla="*/ 56572 w 105923"/>
                <a:gd name="connsiteY3" fmla="*/ 2563 h 84116"/>
                <a:gd name="connsiteX4" fmla="*/ 101243 w 105923"/>
                <a:gd name="connsiteY4" fmla="*/ 11012 h 84116"/>
                <a:gd name="connsiteX5" fmla="*/ 100882 w 105923"/>
                <a:gd name="connsiteY5" fmla="*/ 72813 h 84116"/>
                <a:gd name="connsiteX6" fmla="*/ 56080 w 105923"/>
                <a:gd name="connsiteY6" fmla="*/ 83370 h 8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923" h="84116">
                  <a:moveTo>
                    <a:pt x="56080" y="83370"/>
                  </a:moveTo>
                  <a:cubicBezTo>
                    <a:pt x="43552" y="83370"/>
                    <a:pt x="33581" y="82852"/>
                    <a:pt x="23644" y="83489"/>
                  </a:cubicBezTo>
                  <a:cubicBezTo>
                    <a:pt x="7868" y="84502"/>
                    <a:pt x="3276" y="77159"/>
                    <a:pt x="1997" y="61977"/>
                  </a:cubicBezTo>
                  <a:cubicBezTo>
                    <a:pt x="-2890" y="2399"/>
                    <a:pt x="-3415" y="1803"/>
                    <a:pt x="56572" y="2563"/>
                  </a:cubicBezTo>
                  <a:cubicBezTo>
                    <a:pt x="71922" y="2757"/>
                    <a:pt x="94946" y="-7250"/>
                    <a:pt x="101243" y="11012"/>
                  </a:cubicBezTo>
                  <a:cubicBezTo>
                    <a:pt x="107671" y="29671"/>
                    <a:pt x="107409" y="54125"/>
                    <a:pt x="100882" y="72813"/>
                  </a:cubicBezTo>
                  <a:cubicBezTo>
                    <a:pt x="93699" y="93321"/>
                    <a:pt x="69495" y="78697"/>
                    <a:pt x="56080" y="83370"/>
                  </a:cubicBezTo>
                  <a:close/>
                </a:path>
              </a:pathLst>
            </a:custGeom>
            <a:solidFill>
              <a:srgbClr val="71808E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1371600" latinLnBrk="1"/>
              <a:endParaRPr lang="ko-KR" altLang="en-US" sz="2700">
                <a:solidFill>
                  <a:prstClr val="black"/>
                </a:solidFill>
                <a:latin typeface="페이퍼로지 5 Medium"/>
                <a:ea typeface="페이퍼로지 5 Medium"/>
              </a:endParaRPr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C44074A7-BFFD-4B17-9259-C876CB1AEF0A}"/>
              </a:ext>
            </a:extLst>
          </p:cNvPr>
          <p:cNvSpPr txBox="1"/>
          <p:nvPr/>
        </p:nvSpPr>
        <p:spPr>
          <a:xfrm>
            <a:off x="12249086" y="3936849"/>
            <a:ext cx="1713162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 defTabSz="1371600" latinLnBrk="1">
              <a:defRPr sz="3000" spc="-227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/>
                </a:solidFill>
                <a:latin typeface="페이퍼로지 5 Medium" pitchFamily="2" charset="-127"/>
                <a:ea typeface="페이퍼로지 5 Medium" pitchFamily="2" charset="-127"/>
              </a:defRPr>
            </a:lvl1pPr>
          </a:lstStyle>
          <a:p>
            <a:r>
              <a:rPr lang="ko-KR" altLang="en-US" dirty="0"/>
              <a:t>문제가  되는 </a:t>
            </a:r>
            <a:endParaRPr lang="en-US" altLang="ko-KR" dirty="0"/>
          </a:p>
          <a:p>
            <a:r>
              <a:rPr lang="ko-KR" altLang="en-US" dirty="0"/>
              <a:t>관점이  설명</a:t>
            </a: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871742AB-7B42-499D-BB2C-5F0C7FFDDB8D}"/>
              </a:ext>
            </a:extLst>
          </p:cNvPr>
          <p:cNvSpPr/>
          <p:nvPr/>
        </p:nvSpPr>
        <p:spPr>
          <a:xfrm>
            <a:off x="3787863" y="6330478"/>
            <a:ext cx="2555817" cy="763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A98267F-6977-4F00-AA11-6E88867FBAF6}"/>
              </a:ext>
            </a:extLst>
          </p:cNvPr>
          <p:cNvSpPr txBox="1"/>
          <p:nvPr/>
        </p:nvSpPr>
        <p:spPr>
          <a:xfrm>
            <a:off x="4275490" y="6481797"/>
            <a:ext cx="1580561" cy="4609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-100" normalizeH="0" baseline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제목 명확화</a:t>
            </a: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E9B262D9-CBC5-4612-A2E1-5C4266829EDA}"/>
              </a:ext>
            </a:extLst>
          </p:cNvPr>
          <p:cNvSpPr/>
          <p:nvPr/>
        </p:nvSpPr>
        <p:spPr>
          <a:xfrm>
            <a:off x="12001102" y="6330478"/>
            <a:ext cx="2555817" cy="76359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E88A0C97-7F8D-4F27-BB7F-1A7B2A10E62A}"/>
              </a:ext>
            </a:extLst>
          </p:cNvPr>
          <p:cNvSpPr txBox="1"/>
          <p:nvPr/>
        </p:nvSpPr>
        <p:spPr>
          <a:xfrm>
            <a:off x="12488727" y="6481797"/>
            <a:ext cx="1580562" cy="4609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-100" normalizeH="0" baseline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/>
            <a:r>
              <a:rPr lang="ko-KR" altLang="en-US" sz="2800" dirty="0"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차트 그리기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E7BA33D-D643-427A-8731-48DC1A915AC9}"/>
              </a:ext>
            </a:extLst>
          </p:cNvPr>
          <p:cNvSpPr txBox="1"/>
          <p:nvPr/>
        </p:nvSpPr>
        <p:spPr>
          <a:xfrm>
            <a:off x="5156554" y="8115300"/>
            <a:ext cx="855944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분석의 끝을 요약 할 수 있는 역량</a:t>
            </a:r>
            <a:endParaRPr lang="en-US" altLang="ko-KR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124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6F9EDB1-BAD3-E1A1-01BF-52E0D5AC5081}"/>
              </a:ext>
            </a:extLst>
          </p:cNvPr>
          <p:cNvSpPr txBox="1"/>
          <p:nvPr/>
        </p:nvSpPr>
        <p:spPr>
          <a:xfrm>
            <a:off x="1046559" y="1188007"/>
            <a:ext cx="362875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defTabSz="1371600" latinLnBrk="1">
              <a:defRPr/>
            </a:pPr>
            <a:r>
              <a:rPr lang="en-US" altLang="ko-KR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2.</a:t>
            </a:r>
            <a:r>
              <a:rPr lang="ko-KR" altLang="en-US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차트의 의미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65D178-D191-B959-2DB6-4EFA45F1DC34}"/>
              </a:ext>
            </a:extLst>
          </p:cNvPr>
          <p:cNvCxnSpPr/>
          <p:nvPr/>
        </p:nvCxnSpPr>
        <p:spPr>
          <a:xfrm>
            <a:off x="6781800" y="2803351"/>
            <a:ext cx="0" cy="6324600"/>
          </a:xfrm>
          <a:prstGeom prst="line">
            <a:avLst/>
          </a:prstGeom>
          <a:ln w="1905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BA34E9-D97C-CDCC-C71F-81EF84245898}"/>
              </a:ext>
            </a:extLst>
          </p:cNvPr>
          <p:cNvSpPr txBox="1"/>
          <p:nvPr/>
        </p:nvSpPr>
        <p:spPr>
          <a:xfrm>
            <a:off x="7853339" y="627569"/>
            <a:ext cx="2936701" cy="4939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defTabSz="1371600" latinLnBrk="1">
              <a:defRPr/>
            </a:pPr>
            <a:r>
              <a:rPr lang="ko-KR" altLang="en-US" sz="3000" spc="-15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F2F2F2"/>
                </a:solidFill>
                <a:latin typeface="페이퍼로지 8 ExtraBold" pitchFamily="2" charset="-127"/>
                <a:ea typeface="페이퍼로지 8 ExtraBold" pitchFamily="2" charset="-127"/>
              </a:rPr>
              <a:t>키워드를 입력하세요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D9D353E-D8A0-E373-719C-FE40E80474E8}"/>
              </a:ext>
            </a:extLst>
          </p:cNvPr>
          <p:cNvSpPr/>
          <p:nvPr/>
        </p:nvSpPr>
        <p:spPr>
          <a:xfrm>
            <a:off x="1310430" y="3284408"/>
            <a:ext cx="3833726" cy="6749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BED4D6-F318-5273-7919-20C189701E01}"/>
              </a:ext>
            </a:extLst>
          </p:cNvPr>
          <p:cNvSpPr txBox="1"/>
          <p:nvPr/>
        </p:nvSpPr>
        <p:spPr>
          <a:xfrm>
            <a:off x="2298353" y="3395866"/>
            <a:ext cx="1857881" cy="395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-100" normalizeH="0" baseline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 defTabSz="1371600" latinLnBrk="1"/>
            <a:r>
              <a:rPr lang="ko-KR" altLang="en-US" sz="2400" spc="-150" dirty="0"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비만 관련 데이터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4391CB9-3290-DEF0-7414-9A9489598B97}"/>
              </a:ext>
            </a:extLst>
          </p:cNvPr>
          <p:cNvSpPr/>
          <p:nvPr/>
        </p:nvSpPr>
        <p:spPr>
          <a:xfrm>
            <a:off x="1310430" y="4416559"/>
            <a:ext cx="4150611" cy="29465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71477A29-91CF-52D9-B32E-BD3A59BE927B}"/>
              </a:ext>
            </a:extLst>
          </p:cNvPr>
          <p:cNvSpPr/>
          <p:nvPr/>
        </p:nvSpPr>
        <p:spPr>
          <a:xfrm>
            <a:off x="1077039" y="7962900"/>
            <a:ext cx="4894943" cy="325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1371600">
              <a:lnSpc>
                <a:spcPct val="130000"/>
              </a:lnSpc>
              <a:defRPr/>
            </a:pPr>
            <a:r>
              <a:rPr lang="ko-KR" altLang="en-US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62626">
                    <a:lumMod val="75000"/>
                    <a:lumOff val="25000"/>
                  </a:srgb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비만에 관련된 데이터를 가지고 분석</a:t>
            </a:r>
            <a:endParaRPr lang="en-US" altLang="ko-KR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62626">
                  <a:lumMod val="75000"/>
                  <a:lumOff val="25000"/>
                </a:srgb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pic>
        <p:nvPicPr>
          <p:cNvPr id="21" name="Picture 2" descr="환상의 짝꿍, 빅데이터와 AI의 절묘한 만남이 가져오는 시너지 효과는 과연 무엇일까? &lt; 기술 &lt; 기사본문 - AI타임스">
            <a:extLst>
              <a:ext uri="{FF2B5EF4-FFF2-40B4-BE49-F238E27FC236}">
                <a16:creationId xmlns:a16="http://schemas.microsoft.com/office/drawing/2014/main" id="{BC4F32AD-8F1A-4D0B-9DA4-21E21FCA0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21" y="4656117"/>
            <a:ext cx="3849236" cy="256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5B1598-9158-4D78-B9AC-33DA6F6C66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4" b="10164"/>
          <a:stretch/>
        </p:blipFill>
        <p:spPr>
          <a:xfrm>
            <a:off x="7960825" y="6438900"/>
            <a:ext cx="8194375" cy="337438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8ACAAE6-D633-4C87-B5D8-5AD0D49E8D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59" t="3545" r="759" b="11561"/>
          <a:stretch/>
        </p:blipFill>
        <p:spPr>
          <a:xfrm>
            <a:off x="7991305" y="2336401"/>
            <a:ext cx="8194378" cy="2941617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1E30813C-84F9-4CFE-856F-5E20FA93072C}"/>
              </a:ext>
            </a:extLst>
          </p:cNvPr>
          <p:cNvSpPr/>
          <p:nvPr/>
        </p:nvSpPr>
        <p:spPr>
          <a:xfrm>
            <a:off x="7991305" y="1485900"/>
            <a:ext cx="3833726" cy="6749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6DDC11-70B2-4BDE-A028-B9C4CD027D96}"/>
              </a:ext>
            </a:extLst>
          </p:cNvPr>
          <p:cNvSpPr txBox="1"/>
          <p:nvPr/>
        </p:nvSpPr>
        <p:spPr>
          <a:xfrm>
            <a:off x="8915400" y="1597358"/>
            <a:ext cx="1921709" cy="395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-100" normalizeH="0" baseline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 defTabSz="1371600" latinLnBrk="1"/>
            <a:r>
              <a:rPr lang="ko-KR" altLang="en-US" sz="2400" spc="-150" dirty="0"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미국의 비만 문제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D83626B-BCE7-49E4-ACA9-903F81C556D3}"/>
              </a:ext>
            </a:extLst>
          </p:cNvPr>
          <p:cNvSpPr/>
          <p:nvPr/>
        </p:nvSpPr>
        <p:spPr>
          <a:xfrm>
            <a:off x="7937272" y="5628194"/>
            <a:ext cx="3833726" cy="6749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306714-34FA-4F6B-893A-97EB8A9117A9}"/>
              </a:ext>
            </a:extLst>
          </p:cNvPr>
          <p:cNvSpPr txBox="1"/>
          <p:nvPr/>
        </p:nvSpPr>
        <p:spPr>
          <a:xfrm>
            <a:off x="8861367" y="5739652"/>
            <a:ext cx="1921709" cy="395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-100" normalizeH="0" baseline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 defTabSz="1371600" latinLnBrk="1"/>
            <a:r>
              <a:rPr lang="ko-KR" altLang="en-US" sz="2400" spc="-150" dirty="0"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국가별 </a:t>
            </a:r>
            <a:r>
              <a:rPr lang="ko-KR" altLang="en-US" sz="2400" spc="-150" dirty="0" err="1"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비만율</a:t>
            </a:r>
            <a:endParaRPr lang="ko-KR" altLang="en-US" sz="2400" spc="-150" dirty="0">
              <a:solidFill>
                <a:prstClr val="white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5E7A873-14D6-4B34-B0CA-2AAC4790CBE0}"/>
              </a:ext>
            </a:extLst>
          </p:cNvPr>
          <p:cNvSpPr/>
          <p:nvPr/>
        </p:nvSpPr>
        <p:spPr>
          <a:xfrm>
            <a:off x="5679059" y="4745199"/>
            <a:ext cx="2205482" cy="2391648"/>
          </a:xfrm>
          <a:prstGeom prst="rightArrow">
            <a:avLst/>
          </a:prstGeom>
          <a:solidFill>
            <a:schemeClr val="accent3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1600" latinLnBrk="1">
              <a:lnSpc>
                <a:spcPct val="120000"/>
              </a:lnSpc>
            </a:pPr>
            <a:r>
              <a:rPr lang="ko-KR" altLang="en-US" sz="2400" spc="-15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분석 결과 </a:t>
            </a:r>
            <a:endParaRPr lang="en-US" altLang="ko-KR" sz="2400" spc="-15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pPr algn="ctr" defTabSz="1371600" latinLnBrk="1">
              <a:lnSpc>
                <a:spcPct val="120000"/>
              </a:lnSpc>
            </a:pPr>
            <a:r>
              <a:rPr lang="ko-KR" altLang="en-US" sz="2400" spc="-15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소통</a:t>
            </a:r>
          </a:p>
        </p:txBody>
      </p:sp>
    </p:spTree>
    <p:extLst>
      <p:ext uri="{BB962C8B-B14F-4D97-AF65-F5344CB8AC3E}">
        <p14:creationId xmlns:p14="http://schemas.microsoft.com/office/powerpoint/2010/main" val="256210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D95191-E1C0-BB00-D762-0F528ADE4FF5}"/>
              </a:ext>
            </a:extLst>
          </p:cNvPr>
          <p:cNvSpPr/>
          <p:nvPr/>
        </p:nvSpPr>
        <p:spPr>
          <a:xfrm>
            <a:off x="13378451" y="3129451"/>
            <a:ext cx="3866562" cy="4909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8A28E-255C-21B1-341C-DC199746ADA8}"/>
              </a:ext>
            </a:extLst>
          </p:cNvPr>
          <p:cNvSpPr txBox="1"/>
          <p:nvPr/>
        </p:nvSpPr>
        <p:spPr>
          <a:xfrm>
            <a:off x="13877785" y="7361783"/>
            <a:ext cx="286790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27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4.Business Impact</a:t>
            </a:r>
            <a:endParaRPr lang="ko-KR" altLang="en-US" sz="2700" spc="-227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rgbClr val="2269F7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805E2C-B46B-EDC0-99C8-D5E19038157C}"/>
              </a:ext>
            </a:extLst>
          </p:cNvPr>
          <p:cNvSpPr/>
          <p:nvPr/>
        </p:nvSpPr>
        <p:spPr>
          <a:xfrm>
            <a:off x="1042989" y="3129448"/>
            <a:ext cx="3866562" cy="4909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E1CC0-8D73-C1DF-45E0-7FC907D1E661}"/>
              </a:ext>
            </a:extLst>
          </p:cNvPr>
          <p:cNvSpPr txBox="1"/>
          <p:nvPr/>
        </p:nvSpPr>
        <p:spPr>
          <a:xfrm>
            <a:off x="2426284" y="7361780"/>
            <a:ext cx="109998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27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1.</a:t>
            </a:r>
            <a:r>
              <a:rPr lang="ko-KR" altLang="en-US" sz="2700" spc="-227" dirty="0" err="1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데이타</a:t>
            </a:r>
            <a:endParaRPr lang="ko-KR" altLang="en-US" sz="2700" spc="-227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rgbClr val="2269F7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74A23-D8E5-23CE-292A-9ACFCBD34502}"/>
              </a:ext>
            </a:extLst>
          </p:cNvPr>
          <p:cNvSpPr/>
          <p:nvPr/>
        </p:nvSpPr>
        <p:spPr>
          <a:xfrm>
            <a:off x="5154809" y="3129451"/>
            <a:ext cx="3866562" cy="4909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6254C-8D9F-B806-D140-4205266C095B}"/>
              </a:ext>
            </a:extLst>
          </p:cNvPr>
          <p:cNvSpPr txBox="1"/>
          <p:nvPr/>
        </p:nvSpPr>
        <p:spPr>
          <a:xfrm>
            <a:off x="6303262" y="7361783"/>
            <a:ext cx="156966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27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2.Analysis</a:t>
            </a:r>
            <a:endParaRPr lang="ko-KR" altLang="en-US" sz="2700" spc="-227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rgbClr val="2269F7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DC5A73-C61D-FF23-DD3B-81A06C26DF2C}"/>
              </a:ext>
            </a:extLst>
          </p:cNvPr>
          <p:cNvSpPr/>
          <p:nvPr/>
        </p:nvSpPr>
        <p:spPr>
          <a:xfrm>
            <a:off x="9266631" y="3129451"/>
            <a:ext cx="3866562" cy="4909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7177FD-F591-F579-F4F3-EAA7B4941709}"/>
              </a:ext>
            </a:extLst>
          </p:cNvPr>
          <p:cNvSpPr txBox="1"/>
          <p:nvPr/>
        </p:nvSpPr>
        <p:spPr>
          <a:xfrm>
            <a:off x="10573205" y="7361783"/>
            <a:ext cx="125342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27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3.Result</a:t>
            </a:r>
            <a:endParaRPr lang="ko-KR" altLang="en-US" sz="2700" spc="-227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rgbClr val="2269F7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DE534-FF6B-816F-1EC0-2DB4155AB121}"/>
              </a:ext>
            </a:extLst>
          </p:cNvPr>
          <p:cNvSpPr txBox="1"/>
          <p:nvPr/>
        </p:nvSpPr>
        <p:spPr>
          <a:xfrm>
            <a:off x="5466359" y="1221248"/>
            <a:ext cx="735528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3.</a:t>
            </a:r>
            <a:r>
              <a:rPr lang="ko-KR" altLang="en-US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빅데이터 분석을 잘 하려면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FD5E80C-6FE8-4DAE-BBFA-9AA0272AB8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4446" y="3386134"/>
            <a:ext cx="3223649" cy="3657600"/>
          </a:xfrm>
        </p:spPr>
      </p:sp>
      <p:pic>
        <p:nvPicPr>
          <p:cNvPr id="1026" name="Picture 2" descr="빅데이터, 빅데이타, 빅, 데이터, 데이타, 사진,이미지,일러스트,캘리그라피 - 재로미작가">
            <a:extLst>
              <a:ext uri="{FF2B5EF4-FFF2-40B4-BE49-F238E27FC236}">
                <a16:creationId xmlns:a16="http://schemas.microsoft.com/office/drawing/2014/main" id="{082C53D3-B8FC-49FF-8512-F51625C2E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44" y="3386134"/>
            <a:ext cx="322364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4223B98-D927-4C49-964F-7085B3C5B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6265" y="3386134"/>
            <a:ext cx="3223649" cy="3657600"/>
          </a:xfrm>
        </p:spPr>
      </p:sp>
      <p:pic>
        <p:nvPicPr>
          <p:cNvPr id="1028" name="Picture 4" descr="What Is Data Analysis: Examples, Types, &amp; Applications">
            <a:extLst>
              <a:ext uri="{FF2B5EF4-FFF2-40B4-BE49-F238E27FC236}">
                <a16:creationId xmlns:a16="http://schemas.microsoft.com/office/drawing/2014/main" id="{E0A030AD-F3FC-4A6E-BB18-CCA8123F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64" y="3386133"/>
            <a:ext cx="322364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AD7325B7-EA76-4550-A483-0052FFA479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88086" y="3386134"/>
            <a:ext cx="3223649" cy="3657600"/>
          </a:xfrm>
        </p:spPr>
      </p:sp>
      <p:pic>
        <p:nvPicPr>
          <p:cNvPr id="1032" name="Picture 8" descr="Results of the survey in Social Economy and Entrepreneurship in Greece">
            <a:extLst>
              <a:ext uri="{FF2B5EF4-FFF2-40B4-BE49-F238E27FC236}">
                <a16:creationId xmlns:a16="http://schemas.microsoft.com/office/drawing/2014/main" id="{02B03EFB-A667-492F-B97B-0D79DD82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86" y="3386132"/>
            <a:ext cx="322364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9316EDCF-76BC-4281-9DDE-3489F03F71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99907" y="3386134"/>
            <a:ext cx="3223649" cy="3657600"/>
          </a:xfrm>
        </p:spPr>
      </p:sp>
      <p:pic>
        <p:nvPicPr>
          <p:cNvPr id="1034" name="Picture 10" descr="How to drive a 'Business Impact' culture">
            <a:extLst>
              <a:ext uri="{FF2B5EF4-FFF2-40B4-BE49-F238E27FC236}">
                <a16:creationId xmlns:a16="http://schemas.microsoft.com/office/drawing/2014/main" id="{1B8A2068-17C5-498A-B39D-FED882D4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907" y="3386132"/>
            <a:ext cx="3223647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제목 5">
            <a:extLst>
              <a:ext uri="{FF2B5EF4-FFF2-40B4-BE49-F238E27FC236}">
                <a16:creationId xmlns:a16="http://schemas.microsoft.com/office/drawing/2014/main" id="{AB4194BD-D0E1-4D93-84E2-6C88F7565539}"/>
              </a:ext>
            </a:extLst>
          </p:cNvPr>
          <p:cNvSpPr txBox="1">
            <a:spLocks/>
          </p:cNvSpPr>
          <p:nvPr/>
        </p:nvSpPr>
        <p:spPr>
          <a:xfrm>
            <a:off x="2133600" y="8320225"/>
            <a:ext cx="14789954" cy="40467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/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 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“1.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데이터로 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분석을 실시해서 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결과를 얻어 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가치를 추구 할 것인가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?” </a:t>
            </a:r>
          </a:p>
          <a:p>
            <a:pPr algn="ctr" defTabSz="1371600"/>
            <a:endParaRPr lang="en-US" altLang="ko-KR" sz="2400" b="1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1371600"/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작성을 하면 제목이 명확해 짐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52FDD-4C83-4231-AFCF-B5A1A7914DB3}"/>
              </a:ext>
            </a:extLst>
          </p:cNvPr>
          <p:cNvSpPr txBox="1"/>
          <p:nvPr/>
        </p:nvSpPr>
        <p:spPr>
          <a:xfrm>
            <a:off x="2286000" y="2330689"/>
            <a:ext cx="13639800" cy="526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1">
              <a:lnSpc>
                <a:spcPct val="120000"/>
              </a:lnSpc>
            </a:pPr>
            <a:r>
              <a:rPr lang="en-US" altLang="ko-KR" sz="32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“</a:t>
            </a:r>
            <a:r>
              <a:rPr lang="ko-KR" altLang="en-US" sz="32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제목을 명확하게 하는 방안</a:t>
            </a:r>
            <a:r>
              <a:rPr lang="en-US" altLang="ko-KR" sz="32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569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D95191-E1C0-BB00-D762-0F528ADE4FF5}"/>
              </a:ext>
            </a:extLst>
          </p:cNvPr>
          <p:cNvSpPr/>
          <p:nvPr/>
        </p:nvSpPr>
        <p:spPr>
          <a:xfrm>
            <a:off x="13378451" y="3129451"/>
            <a:ext cx="3866562" cy="4909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8A28E-255C-21B1-341C-DC199746ADA8}"/>
              </a:ext>
            </a:extLst>
          </p:cNvPr>
          <p:cNvSpPr txBox="1"/>
          <p:nvPr/>
        </p:nvSpPr>
        <p:spPr>
          <a:xfrm>
            <a:off x="13877785" y="7361783"/>
            <a:ext cx="286790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27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1.Business Impact</a:t>
            </a:r>
            <a:endParaRPr lang="ko-KR" altLang="en-US" sz="2700" spc="-227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rgbClr val="2269F7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805E2C-B46B-EDC0-99C8-D5E19038157C}"/>
              </a:ext>
            </a:extLst>
          </p:cNvPr>
          <p:cNvSpPr/>
          <p:nvPr/>
        </p:nvSpPr>
        <p:spPr>
          <a:xfrm>
            <a:off x="1042989" y="3129448"/>
            <a:ext cx="3866562" cy="4909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E1CC0-8D73-C1DF-45E0-7FC907D1E661}"/>
              </a:ext>
            </a:extLst>
          </p:cNvPr>
          <p:cNvSpPr txBox="1"/>
          <p:nvPr/>
        </p:nvSpPr>
        <p:spPr>
          <a:xfrm>
            <a:off x="2426284" y="7361780"/>
            <a:ext cx="109998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27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4.</a:t>
            </a:r>
            <a:r>
              <a:rPr lang="ko-KR" altLang="en-US" sz="2700" spc="-227" dirty="0" err="1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데이타</a:t>
            </a:r>
            <a:endParaRPr lang="ko-KR" altLang="en-US" sz="2700" spc="-227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rgbClr val="2269F7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74A23-D8E5-23CE-292A-9ACFCBD34502}"/>
              </a:ext>
            </a:extLst>
          </p:cNvPr>
          <p:cNvSpPr/>
          <p:nvPr/>
        </p:nvSpPr>
        <p:spPr>
          <a:xfrm>
            <a:off x="5154809" y="3129451"/>
            <a:ext cx="3866562" cy="4909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6254C-8D9F-B806-D140-4205266C095B}"/>
              </a:ext>
            </a:extLst>
          </p:cNvPr>
          <p:cNvSpPr txBox="1"/>
          <p:nvPr/>
        </p:nvSpPr>
        <p:spPr>
          <a:xfrm>
            <a:off x="6303262" y="7361783"/>
            <a:ext cx="156966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27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3.Analysis</a:t>
            </a:r>
            <a:endParaRPr lang="ko-KR" altLang="en-US" sz="2700" spc="-227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rgbClr val="2269F7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DC5A73-C61D-FF23-DD3B-81A06C26DF2C}"/>
              </a:ext>
            </a:extLst>
          </p:cNvPr>
          <p:cNvSpPr/>
          <p:nvPr/>
        </p:nvSpPr>
        <p:spPr>
          <a:xfrm>
            <a:off x="9266631" y="3129451"/>
            <a:ext cx="3866562" cy="49096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7177FD-F591-F579-F4F3-EAA7B4941709}"/>
              </a:ext>
            </a:extLst>
          </p:cNvPr>
          <p:cNvSpPr txBox="1"/>
          <p:nvPr/>
        </p:nvSpPr>
        <p:spPr>
          <a:xfrm>
            <a:off x="10573205" y="7361783"/>
            <a:ext cx="125342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27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2.Result</a:t>
            </a:r>
            <a:endParaRPr lang="ko-KR" altLang="en-US" sz="2700" spc="-227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rgbClr val="2269F7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DE534-FF6B-816F-1EC0-2DB4155AB121}"/>
              </a:ext>
            </a:extLst>
          </p:cNvPr>
          <p:cNvSpPr txBox="1"/>
          <p:nvPr/>
        </p:nvSpPr>
        <p:spPr>
          <a:xfrm>
            <a:off x="5466359" y="1221248"/>
            <a:ext cx="735528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3.</a:t>
            </a:r>
            <a:r>
              <a:rPr lang="ko-KR" altLang="en-US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빅데이터 분석을 잘 하려면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FD5E80C-6FE8-4DAE-BBFA-9AA0272AB8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4446" y="3386134"/>
            <a:ext cx="3223649" cy="3657600"/>
          </a:xfrm>
        </p:spPr>
      </p:sp>
      <p:pic>
        <p:nvPicPr>
          <p:cNvPr id="1026" name="Picture 2" descr="빅데이터, 빅데이타, 빅, 데이터, 데이타, 사진,이미지,일러스트,캘리그라피 - 재로미작가">
            <a:extLst>
              <a:ext uri="{FF2B5EF4-FFF2-40B4-BE49-F238E27FC236}">
                <a16:creationId xmlns:a16="http://schemas.microsoft.com/office/drawing/2014/main" id="{082C53D3-B8FC-49FF-8512-F51625C2E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444" y="3386134"/>
            <a:ext cx="3223649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4223B98-D927-4C49-964F-7085B3C5B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6265" y="3386134"/>
            <a:ext cx="3223649" cy="3657600"/>
          </a:xfrm>
        </p:spPr>
      </p:sp>
      <p:pic>
        <p:nvPicPr>
          <p:cNvPr id="1028" name="Picture 4" descr="What Is Data Analysis: Examples, Types, &amp; Applications">
            <a:extLst>
              <a:ext uri="{FF2B5EF4-FFF2-40B4-BE49-F238E27FC236}">
                <a16:creationId xmlns:a16="http://schemas.microsoft.com/office/drawing/2014/main" id="{E0A030AD-F3FC-4A6E-BB18-CCA8123F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264" y="3386133"/>
            <a:ext cx="322364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AD7325B7-EA76-4550-A483-0052FFA479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88086" y="3386134"/>
            <a:ext cx="3223649" cy="3657600"/>
          </a:xfrm>
        </p:spPr>
      </p:sp>
      <p:pic>
        <p:nvPicPr>
          <p:cNvPr id="1032" name="Picture 8" descr="Results of the survey in Social Economy and Entrepreneurship in Greece">
            <a:extLst>
              <a:ext uri="{FF2B5EF4-FFF2-40B4-BE49-F238E27FC236}">
                <a16:creationId xmlns:a16="http://schemas.microsoft.com/office/drawing/2014/main" id="{02B03EFB-A667-492F-B97B-0D79DD82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86" y="3386132"/>
            <a:ext cx="322364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9316EDCF-76BC-4281-9DDE-3489F03F71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99907" y="3386134"/>
            <a:ext cx="3223649" cy="3657600"/>
          </a:xfrm>
        </p:spPr>
      </p:sp>
      <p:pic>
        <p:nvPicPr>
          <p:cNvPr id="1034" name="Picture 10" descr="How to drive a 'Business Impact' culture">
            <a:extLst>
              <a:ext uri="{FF2B5EF4-FFF2-40B4-BE49-F238E27FC236}">
                <a16:creationId xmlns:a16="http://schemas.microsoft.com/office/drawing/2014/main" id="{1B8A2068-17C5-498A-B39D-FED882D4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907" y="3386132"/>
            <a:ext cx="3223647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제목 5">
            <a:extLst>
              <a:ext uri="{FF2B5EF4-FFF2-40B4-BE49-F238E27FC236}">
                <a16:creationId xmlns:a16="http://schemas.microsoft.com/office/drawing/2014/main" id="{AB4194BD-D0E1-4D93-84E2-6C88F7565539}"/>
              </a:ext>
            </a:extLst>
          </p:cNvPr>
          <p:cNvSpPr txBox="1">
            <a:spLocks/>
          </p:cNvSpPr>
          <p:nvPr/>
        </p:nvSpPr>
        <p:spPr>
          <a:xfrm>
            <a:off x="1042989" y="8320225"/>
            <a:ext cx="15880565" cy="404675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/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 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“1.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가치를 위해서는 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2.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결과를 얻어야 하고 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결과를 얻기 위해서는 어떤 분석을 해야 하며 </a:t>
            </a:r>
            <a:endParaRPr lang="en-US" altLang="ko-KR" sz="2400" b="1" dirty="0">
              <a:solidFill>
                <a:srgbClr val="000000">
                  <a:lumMod val="85000"/>
                  <a:lumOff val="1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1371600"/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분석을 하기 위해서는 어떤 데이터를 이용해야 하는지</a:t>
            </a:r>
            <a:r>
              <a:rPr lang="en-US" altLang="ko-KR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pPr algn="ctr" defTabSz="1371600"/>
            <a:r>
              <a:rPr lang="ko-KR" altLang="en-US" sz="2400" b="1" dirty="0" err="1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24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점검하는 것이 중요함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052FDD-4C83-4231-AFCF-B5A1A7914DB3}"/>
              </a:ext>
            </a:extLst>
          </p:cNvPr>
          <p:cNvSpPr txBox="1"/>
          <p:nvPr/>
        </p:nvSpPr>
        <p:spPr>
          <a:xfrm>
            <a:off x="2286000" y="2330689"/>
            <a:ext cx="13639800" cy="526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1">
              <a:lnSpc>
                <a:spcPct val="120000"/>
              </a:lnSpc>
            </a:pPr>
            <a:r>
              <a:rPr lang="en-US" altLang="ko-KR" sz="32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“</a:t>
            </a:r>
            <a:r>
              <a:rPr lang="ko-KR" altLang="en-US" sz="32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제목을 명확하게 확인 하는 방안</a:t>
            </a:r>
            <a:r>
              <a:rPr lang="en-US" altLang="ko-KR" sz="32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371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DD95191-E1C0-BB00-D762-0F528ADE4FF5}"/>
              </a:ext>
            </a:extLst>
          </p:cNvPr>
          <p:cNvSpPr/>
          <p:nvPr/>
        </p:nvSpPr>
        <p:spPr>
          <a:xfrm>
            <a:off x="13378451" y="3129451"/>
            <a:ext cx="3866562" cy="54430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58A28E-255C-21B1-341C-DC199746ADA8}"/>
              </a:ext>
            </a:extLst>
          </p:cNvPr>
          <p:cNvSpPr txBox="1"/>
          <p:nvPr/>
        </p:nvSpPr>
        <p:spPr>
          <a:xfrm>
            <a:off x="14097000" y="7515461"/>
            <a:ext cx="229748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1371600" latinLnBrk="1">
              <a:defRPr sz="2700" spc="-227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defRPr>
            </a:lvl1pPr>
          </a:lstStyle>
          <a:p>
            <a:r>
              <a:rPr lang="en-US" altLang="ko-KR" dirty="0"/>
              <a:t>4.</a:t>
            </a:r>
            <a:r>
              <a:rPr lang="ko-KR" altLang="en-US" dirty="0"/>
              <a:t> 수익성을 개선함</a:t>
            </a: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805E2C-B46B-EDC0-99C8-D5E19038157C}"/>
              </a:ext>
            </a:extLst>
          </p:cNvPr>
          <p:cNvSpPr/>
          <p:nvPr/>
        </p:nvSpPr>
        <p:spPr>
          <a:xfrm>
            <a:off x="1142068" y="3135944"/>
            <a:ext cx="3866562" cy="5436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000" dirty="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E1CC0-8D73-C1DF-45E0-7FC907D1E661}"/>
              </a:ext>
            </a:extLst>
          </p:cNvPr>
          <p:cNvSpPr txBox="1"/>
          <p:nvPr/>
        </p:nvSpPr>
        <p:spPr>
          <a:xfrm>
            <a:off x="1821301" y="7099964"/>
            <a:ext cx="2577629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 defTabSz="1371600" latinLnBrk="1">
              <a:defRPr sz="2700" spc="-227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defRPr>
            </a:lvl1pPr>
          </a:lstStyle>
          <a:p>
            <a:r>
              <a:rPr lang="en-US" altLang="ko-KR" dirty="0"/>
              <a:t>1.</a:t>
            </a:r>
            <a:r>
              <a:rPr lang="ko-KR" altLang="en-US" dirty="0" err="1"/>
              <a:t>손해율</a:t>
            </a:r>
            <a:r>
              <a:rPr lang="ko-KR" altLang="en-US" dirty="0"/>
              <a:t> 불량한 국내 </a:t>
            </a:r>
            <a:endParaRPr lang="en-US" altLang="ko-KR" dirty="0"/>
          </a:p>
          <a:p>
            <a:r>
              <a:rPr lang="ko-KR" altLang="en-US" dirty="0"/>
              <a:t>근재보험 계약자 현황 </a:t>
            </a:r>
            <a:endParaRPr lang="en-US" altLang="ko-KR" dirty="0"/>
          </a:p>
          <a:p>
            <a:r>
              <a:rPr lang="ko-KR" altLang="en-US" dirty="0"/>
              <a:t>데이터로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674A23-D8E5-23CE-292A-9ACFCBD34502}"/>
              </a:ext>
            </a:extLst>
          </p:cNvPr>
          <p:cNvSpPr/>
          <p:nvPr/>
        </p:nvSpPr>
        <p:spPr>
          <a:xfrm>
            <a:off x="5154809" y="3129451"/>
            <a:ext cx="3866562" cy="54430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2DC5A73-C61D-FF23-DD3B-81A06C26DF2C}"/>
              </a:ext>
            </a:extLst>
          </p:cNvPr>
          <p:cNvSpPr/>
          <p:nvPr/>
        </p:nvSpPr>
        <p:spPr>
          <a:xfrm>
            <a:off x="9266631" y="3129451"/>
            <a:ext cx="3866562" cy="54430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7177FD-F591-F579-F4F3-EAA7B4941709}"/>
              </a:ext>
            </a:extLst>
          </p:cNvPr>
          <p:cNvSpPr txBox="1"/>
          <p:nvPr/>
        </p:nvSpPr>
        <p:spPr>
          <a:xfrm>
            <a:off x="9520706" y="7235470"/>
            <a:ext cx="3612488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1371600" latinLnBrk="1">
              <a:defRPr sz="2700" spc="-227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defRPr>
            </a:lvl1pPr>
          </a:lstStyle>
          <a:p>
            <a:r>
              <a:rPr lang="en-US" altLang="ko-KR" dirty="0"/>
              <a:t>3.</a:t>
            </a:r>
            <a:r>
              <a:rPr lang="ko-KR" altLang="en-US" dirty="0"/>
              <a:t> 각 그룹별 </a:t>
            </a:r>
            <a:r>
              <a:rPr lang="ko-KR" altLang="en-US" dirty="0" err="1"/>
              <a:t>손해율</a:t>
            </a:r>
            <a:r>
              <a:rPr lang="ko-KR" altLang="en-US" dirty="0"/>
              <a:t> 개선 </a:t>
            </a:r>
            <a:endParaRPr lang="en-US" altLang="ko-KR" dirty="0"/>
          </a:p>
          <a:p>
            <a:r>
              <a:rPr lang="ko-KR" altLang="en-US" dirty="0"/>
              <a:t>방안을 도출하고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DE534-FF6B-816F-1EC0-2DB4155AB121}"/>
              </a:ext>
            </a:extLst>
          </p:cNvPr>
          <p:cNvSpPr txBox="1"/>
          <p:nvPr/>
        </p:nvSpPr>
        <p:spPr>
          <a:xfrm>
            <a:off x="5466359" y="1221248"/>
            <a:ext cx="735528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en-US" altLang="ko-KR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3.</a:t>
            </a:r>
            <a:r>
              <a:rPr lang="ko-KR" altLang="en-US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빅데이터 분석을 잘 하려면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FD5E80C-6FE8-4DAE-BBFA-9AA0272AB8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4446" y="3386134"/>
            <a:ext cx="3223649" cy="3657600"/>
          </a:xfrm>
        </p:spPr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4223B98-D927-4C49-964F-7085B3C5B32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6265" y="3386134"/>
            <a:ext cx="3223649" cy="3657600"/>
          </a:xfrm>
        </p:spPr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AD7325B7-EA76-4550-A483-0052FFA479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88086" y="3386134"/>
            <a:ext cx="3223649" cy="3657600"/>
          </a:xfrm>
        </p:spPr>
      </p:sp>
      <p:pic>
        <p:nvPicPr>
          <p:cNvPr id="1032" name="Picture 8" descr="Results of the survey in Social Economy and Entrepreneurship in Greece">
            <a:extLst>
              <a:ext uri="{FF2B5EF4-FFF2-40B4-BE49-F238E27FC236}">
                <a16:creationId xmlns:a16="http://schemas.microsoft.com/office/drawing/2014/main" id="{02B03EFB-A667-492F-B97B-0D79DD82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86" y="3386132"/>
            <a:ext cx="3223649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9316EDCF-76BC-4281-9DDE-3489F03F71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99907" y="3386134"/>
            <a:ext cx="3223649" cy="3657600"/>
          </a:xfrm>
        </p:spPr>
      </p:sp>
      <p:pic>
        <p:nvPicPr>
          <p:cNvPr id="1034" name="Picture 10" descr="How to drive a 'Business Impact' culture">
            <a:extLst>
              <a:ext uri="{FF2B5EF4-FFF2-40B4-BE49-F238E27FC236}">
                <a16:creationId xmlns:a16="http://schemas.microsoft.com/office/drawing/2014/main" id="{1B8A2068-17C5-498A-B39D-FED882D4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907" y="3386132"/>
            <a:ext cx="3223647" cy="365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4052FDD-4C83-4231-AFCF-B5A1A7914DB3}"/>
              </a:ext>
            </a:extLst>
          </p:cNvPr>
          <p:cNvSpPr txBox="1"/>
          <p:nvPr/>
        </p:nvSpPr>
        <p:spPr>
          <a:xfrm>
            <a:off x="2286000" y="2330689"/>
            <a:ext cx="13639800" cy="5268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latinLnBrk="1">
              <a:lnSpc>
                <a:spcPct val="120000"/>
              </a:lnSpc>
            </a:pPr>
            <a:r>
              <a:rPr lang="en-US" altLang="ko-KR" sz="32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“</a:t>
            </a:r>
            <a:r>
              <a:rPr lang="ko-KR" altLang="en-US" sz="32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제목을 명확하게 하는 방안</a:t>
            </a:r>
            <a:r>
              <a:rPr lang="en-US" altLang="ko-KR" sz="3200" b="1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”</a:t>
            </a:r>
          </a:p>
        </p:txBody>
      </p:sp>
      <p:pic>
        <p:nvPicPr>
          <p:cNvPr id="3074" name="Picture 2" descr="투 자 설 명 서">
            <a:extLst>
              <a:ext uri="{FF2B5EF4-FFF2-40B4-BE49-F238E27FC236}">
                <a16:creationId xmlns:a16="http://schemas.microsoft.com/office/drawing/2014/main" id="{73FE34B5-5D2E-4E90-BE3B-C6CDBF09E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746" y="3400192"/>
            <a:ext cx="328388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보험기간과 보험료기간">
            <a:extLst>
              <a:ext uri="{FF2B5EF4-FFF2-40B4-BE49-F238E27FC236}">
                <a16:creationId xmlns:a16="http://schemas.microsoft.com/office/drawing/2014/main" id="{34DFF61A-7900-46B5-AD94-1514CBD19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68" y="3400192"/>
            <a:ext cx="3252746" cy="36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0D894B3-C099-4F65-BED6-A178361E64CA}"/>
              </a:ext>
            </a:extLst>
          </p:cNvPr>
          <p:cNvSpPr txBox="1"/>
          <p:nvPr/>
        </p:nvSpPr>
        <p:spPr>
          <a:xfrm>
            <a:off x="5507964" y="7181248"/>
            <a:ext cx="3191950" cy="12772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1371600" latinLnBrk="1">
              <a:defRPr sz="2700" spc="-227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defRPr>
            </a:lvl1pPr>
          </a:lstStyle>
          <a:p>
            <a:pPr defTabSz="1371600"/>
            <a:r>
              <a:rPr lang="en-US" altLang="ko-KR" dirty="0"/>
              <a:t>2.</a:t>
            </a:r>
            <a:r>
              <a:rPr lang="ko-KR" altLang="en-US" sz="2800" b="1" dirty="0">
                <a:solidFill>
                  <a:srgbClr val="000000">
                    <a:lumMod val="85000"/>
                    <a:lumOff val="1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/>
              <a:t>보험료민감도</a:t>
            </a:r>
            <a:r>
              <a:rPr lang="en-US" altLang="ko-KR" dirty="0"/>
              <a:t>/</a:t>
            </a:r>
            <a:r>
              <a:rPr lang="ko-KR" altLang="en-US" dirty="0"/>
              <a:t>취급자충성도 분석을 통하여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76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제목 5">
            <a:extLst>
              <a:ext uri="{FF2B5EF4-FFF2-40B4-BE49-F238E27FC236}">
                <a16:creationId xmlns:a16="http://schemas.microsoft.com/office/drawing/2014/main" id="{5294A0FD-64E1-4059-BA78-9411A9160ECE}"/>
              </a:ext>
            </a:extLst>
          </p:cNvPr>
          <p:cNvSpPr txBox="1">
            <a:spLocks/>
          </p:cNvSpPr>
          <p:nvPr/>
        </p:nvSpPr>
        <p:spPr>
          <a:xfrm>
            <a:off x="4925221" y="4159823"/>
            <a:ext cx="2305519" cy="13147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en-US" altLang="ko-KR" sz="7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sz="7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</a:t>
            </a:r>
            <a:endParaRPr lang="en-US" altLang="ko-KR" sz="72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제목 5">
            <a:extLst>
              <a:ext uri="{FF2B5EF4-FFF2-40B4-BE49-F238E27FC236}">
                <a16:creationId xmlns:a16="http://schemas.microsoft.com/office/drawing/2014/main" id="{C3054DE5-63AF-4306-9EBA-85EA832DFED1}"/>
              </a:ext>
            </a:extLst>
          </p:cNvPr>
          <p:cNvSpPr txBox="1">
            <a:spLocks/>
          </p:cNvSpPr>
          <p:nvPr/>
        </p:nvSpPr>
        <p:spPr>
          <a:xfrm>
            <a:off x="2592393" y="4156382"/>
            <a:ext cx="2305519" cy="13147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en-US" altLang="ko-KR" sz="7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sz="7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</a:t>
            </a:r>
            <a:endParaRPr lang="en-US" altLang="ko-KR" sz="72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제목 5">
            <a:extLst>
              <a:ext uri="{FF2B5EF4-FFF2-40B4-BE49-F238E27FC236}">
                <a16:creationId xmlns:a16="http://schemas.microsoft.com/office/drawing/2014/main" id="{80CF5ABD-C046-44CB-ADA3-8FDD4BC58DE2}"/>
              </a:ext>
            </a:extLst>
          </p:cNvPr>
          <p:cNvSpPr txBox="1">
            <a:spLocks/>
          </p:cNvSpPr>
          <p:nvPr/>
        </p:nvSpPr>
        <p:spPr>
          <a:xfrm>
            <a:off x="4910105" y="5484318"/>
            <a:ext cx="2305519" cy="13147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en-US" altLang="ko-KR" sz="7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r>
              <a:rPr lang="ko-KR" altLang="en-US" sz="7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</a:t>
            </a:r>
            <a:endParaRPr lang="en-US" altLang="ko-KR" sz="72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제목 5">
            <a:extLst>
              <a:ext uri="{FF2B5EF4-FFF2-40B4-BE49-F238E27FC236}">
                <a16:creationId xmlns:a16="http://schemas.microsoft.com/office/drawing/2014/main" id="{C825853B-7E12-45DB-8DBA-F2528BF11FE8}"/>
              </a:ext>
            </a:extLst>
          </p:cNvPr>
          <p:cNvSpPr txBox="1">
            <a:spLocks/>
          </p:cNvSpPr>
          <p:nvPr/>
        </p:nvSpPr>
        <p:spPr>
          <a:xfrm>
            <a:off x="2587960" y="5486587"/>
            <a:ext cx="2305519" cy="1314799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500" b="0" kern="1200" spc="0" baseline="0">
                <a:solidFill>
                  <a:srgbClr val="4C4C4E"/>
                </a:solidFill>
                <a:latin typeface="KT서체 Bold" panose="020B0600000101010101" pitchFamily="50" charset="-127"/>
                <a:ea typeface="KT서체 Bold" panose="020B0600000101010101" pitchFamily="50" charset="-127"/>
                <a:cs typeface="+mj-cs"/>
              </a:defRPr>
            </a:lvl1pPr>
          </a:lstStyle>
          <a:p>
            <a:pPr algn="ctr" defTabSz="1371600">
              <a:lnSpc>
                <a:spcPct val="100000"/>
              </a:lnSpc>
            </a:pPr>
            <a:r>
              <a:rPr lang="en-US" altLang="ko-KR" sz="7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sz="7200" b="1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군</a:t>
            </a:r>
            <a:endParaRPr lang="en-US" altLang="ko-KR" sz="72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AB3A00-0929-9642-CD9C-AF9532F01A96}"/>
              </a:ext>
            </a:extLst>
          </p:cNvPr>
          <p:cNvSpPr txBox="1"/>
          <p:nvPr/>
        </p:nvSpPr>
        <p:spPr>
          <a:xfrm>
            <a:off x="11171241" y="2666137"/>
            <a:ext cx="673575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54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4.</a:t>
            </a:r>
            <a:r>
              <a:rPr lang="ko-KR" altLang="en-US" sz="5400" spc="-2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키차트</a:t>
            </a:r>
            <a:r>
              <a:rPr lang="ko-KR" altLang="en-US" sz="54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lang="ko-KR" altLang="en-US" sz="5400" spc="-227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그려보기</a:t>
            </a:r>
            <a:r>
              <a:rPr lang="en-US" altLang="ko-KR" sz="54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lang="ko-KR" altLang="en-US" sz="54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예시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1AD7EA3-D8C6-438A-6CC9-F2E67DC502DD}"/>
              </a:ext>
            </a:extLst>
          </p:cNvPr>
          <p:cNvSpPr/>
          <p:nvPr/>
        </p:nvSpPr>
        <p:spPr>
          <a:xfrm>
            <a:off x="11522476" y="4305300"/>
            <a:ext cx="5470124" cy="1076774"/>
          </a:xfrm>
          <a:prstGeom prst="roundRect">
            <a:avLst>
              <a:gd name="adj" fmla="val 8427"/>
            </a:avLst>
          </a:prstGeom>
          <a:solidFill>
            <a:schemeClr val="accent3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90C17-758B-7A27-259B-DA51B685F58F}"/>
              </a:ext>
            </a:extLst>
          </p:cNvPr>
          <p:cNvSpPr txBox="1"/>
          <p:nvPr/>
        </p:nvSpPr>
        <p:spPr>
          <a:xfrm>
            <a:off x="12023564" y="4520521"/>
            <a:ext cx="834652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2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A</a:t>
            </a:r>
            <a:r>
              <a:rPr lang="ko-KR" altLang="en-US" sz="42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D34CBB-3592-B351-45A1-CE2B15A3D700}"/>
              </a:ext>
            </a:extLst>
          </p:cNvPr>
          <p:cNvSpPr txBox="1"/>
          <p:nvPr/>
        </p:nvSpPr>
        <p:spPr>
          <a:xfrm>
            <a:off x="13737056" y="4566683"/>
            <a:ext cx="3103144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800" dirty="0">
                <a:solidFill>
                  <a:schemeClr val="bg1"/>
                </a:solidFill>
              </a:rPr>
              <a:t>취급자와 협의 하에 보상한도액 인하 등 보험 조건 개선 유도</a:t>
            </a:r>
          </a:p>
          <a:p>
            <a:r>
              <a:rPr lang="en-US" altLang="ko-KR" spc="-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pc="-7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765423F-DBBD-4DFE-80D5-B636F135B46E}"/>
              </a:ext>
            </a:extLst>
          </p:cNvPr>
          <p:cNvCxnSpPr>
            <a:cxnSpLocks/>
          </p:cNvCxnSpPr>
          <p:nvPr/>
        </p:nvCxnSpPr>
        <p:spPr>
          <a:xfrm flipV="1">
            <a:off x="1066800" y="5480627"/>
            <a:ext cx="7476000" cy="3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71C5EBD-197B-4592-880B-B397CCF7BAE4}"/>
              </a:ext>
            </a:extLst>
          </p:cNvPr>
          <p:cNvCxnSpPr>
            <a:cxnSpLocks/>
          </p:cNvCxnSpPr>
          <p:nvPr/>
        </p:nvCxnSpPr>
        <p:spPr>
          <a:xfrm flipV="1">
            <a:off x="4800600" y="1485900"/>
            <a:ext cx="75230" cy="784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타원 34">
            <a:extLst>
              <a:ext uri="{FF2B5EF4-FFF2-40B4-BE49-F238E27FC236}">
                <a16:creationId xmlns:a16="http://schemas.microsoft.com/office/drawing/2014/main" id="{09D8F50F-F335-44A2-9164-B4531822C522}"/>
              </a:ext>
            </a:extLst>
          </p:cNvPr>
          <p:cNvSpPr/>
          <p:nvPr/>
        </p:nvSpPr>
        <p:spPr>
          <a:xfrm>
            <a:off x="5425633" y="3196375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C007DD7-5E4D-4270-A38A-58E6C17163D7}"/>
              </a:ext>
            </a:extLst>
          </p:cNvPr>
          <p:cNvSpPr/>
          <p:nvPr/>
        </p:nvSpPr>
        <p:spPr>
          <a:xfrm>
            <a:off x="5937813" y="3860470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3207B29-E782-4B04-BF79-F393A4958B39}"/>
              </a:ext>
            </a:extLst>
          </p:cNvPr>
          <p:cNvSpPr/>
          <p:nvPr/>
        </p:nvSpPr>
        <p:spPr>
          <a:xfrm>
            <a:off x="6814596" y="3560825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BDFCD9B-A2BC-4FFD-A62F-D8454FA080C4}"/>
              </a:ext>
            </a:extLst>
          </p:cNvPr>
          <p:cNvSpPr/>
          <p:nvPr/>
        </p:nvSpPr>
        <p:spPr>
          <a:xfrm>
            <a:off x="6597571" y="4170794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2E4BCD79-72D9-44E7-8DF5-0F0F99945916}"/>
              </a:ext>
            </a:extLst>
          </p:cNvPr>
          <p:cNvSpPr/>
          <p:nvPr/>
        </p:nvSpPr>
        <p:spPr>
          <a:xfrm>
            <a:off x="5937811" y="4359103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D8FB498-7B55-442F-BFC0-FA6A0C64A99B}"/>
              </a:ext>
            </a:extLst>
          </p:cNvPr>
          <p:cNvSpPr/>
          <p:nvPr/>
        </p:nvSpPr>
        <p:spPr>
          <a:xfrm>
            <a:off x="6619275" y="4823257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9828EBDA-2064-4C04-A060-685E60F9A58F}"/>
              </a:ext>
            </a:extLst>
          </p:cNvPr>
          <p:cNvSpPr/>
          <p:nvPr/>
        </p:nvSpPr>
        <p:spPr>
          <a:xfrm>
            <a:off x="2057400" y="4368695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CA0E72DF-3505-41CF-B9B9-D14E6B595DB3}"/>
              </a:ext>
            </a:extLst>
          </p:cNvPr>
          <p:cNvSpPr/>
          <p:nvPr/>
        </p:nvSpPr>
        <p:spPr>
          <a:xfrm>
            <a:off x="2790943" y="4674166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9AC2BDA-0B7E-4AA0-B518-882FFE19E565}"/>
              </a:ext>
            </a:extLst>
          </p:cNvPr>
          <p:cNvSpPr/>
          <p:nvPr/>
        </p:nvSpPr>
        <p:spPr>
          <a:xfrm>
            <a:off x="3329169" y="4080913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342D8EF-0F81-4A06-87AD-0C5919AF6834}"/>
              </a:ext>
            </a:extLst>
          </p:cNvPr>
          <p:cNvSpPr/>
          <p:nvPr/>
        </p:nvSpPr>
        <p:spPr>
          <a:xfrm>
            <a:off x="3852201" y="3494921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18CF657-E271-4E2C-B92F-8006E6B36A0F}"/>
              </a:ext>
            </a:extLst>
          </p:cNvPr>
          <p:cNvSpPr/>
          <p:nvPr/>
        </p:nvSpPr>
        <p:spPr>
          <a:xfrm>
            <a:off x="3082813" y="6047186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764B068-33C6-4E70-88AE-A05320298F70}"/>
              </a:ext>
            </a:extLst>
          </p:cNvPr>
          <p:cNvSpPr/>
          <p:nvPr/>
        </p:nvSpPr>
        <p:spPr>
          <a:xfrm>
            <a:off x="3279193" y="6646949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5AA8FA2-438A-4D41-96AB-CA85C6E3AC90}"/>
              </a:ext>
            </a:extLst>
          </p:cNvPr>
          <p:cNvSpPr/>
          <p:nvPr/>
        </p:nvSpPr>
        <p:spPr>
          <a:xfrm>
            <a:off x="2578260" y="7014344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14E51E6-0644-4CAA-AACA-B60E5FD14023}"/>
              </a:ext>
            </a:extLst>
          </p:cNvPr>
          <p:cNvSpPr/>
          <p:nvPr/>
        </p:nvSpPr>
        <p:spPr>
          <a:xfrm>
            <a:off x="5317120" y="6406835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E955CBC1-6A9D-4114-9280-556876B4A122}"/>
              </a:ext>
            </a:extLst>
          </p:cNvPr>
          <p:cNvSpPr/>
          <p:nvPr/>
        </p:nvSpPr>
        <p:spPr>
          <a:xfrm>
            <a:off x="5922561" y="6817424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61CF38A-1E4B-4CA6-909E-8229E01D2407}"/>
              </a:ext>
            </a:extLst>
          </p:cNvPr>
          <p:cNvSpPr/>
          <p:nvPr/>
        </p:nvSpPr>
        <p:spPr>
          <a:xfrm>
            <a:off x="6290451" y="6229411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161C90C-8C63-4BE4-8FBD-243DC3C34E9E}"/>
              </a:ext>
            </a:extLst>
          </p:cNvPr>
          <p:cNvSpPr/>
          <p:nvPr/>
        </p:nvSpPr>
        <p:spPr>
          <a:xfrm>
            <a:off x="6867070" y="6985111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1DC49E8F-6515-4112-837B-C8BAD5B82E7C}"/>
              </a:ext>
            </a:extLst>
          </p:cNvPr>
          <p:cNvSpPr/>
          <p:nvPr/>
        </p:nvSpPr>
        <p:spPr>
          <a:xfrm>
            <a:off x="5467591" y="5906231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BCD9567-26EF-46B8-B5FD-82FC3D1D5F93}"/>
              </a:ext>
            </a:extLst>
          </p:cNvPr>
          <p:cNvSpPr/>
          <p:nvPr/>
        </p:nvSpPr>
        <p:spPr>
          <a:xfrm>
            <a:off x="6073032" y="6316820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0D0356E-F393-44A9-AA17-7D07F711B8B0}"/>
              </a:ext>
            </a:extLst>
          </p:cNvPr>
          <p:cNvSpPr/>
          <p:nvPr/>
        </p:nvSpPr>
        <p:spPr>
          <a:xfrm>
            <a:off x="6440922" y="5728807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490FDF0-E56E-4A1F-B5C3-3F9998EEC882}"/>
              </a:ext>
            </a:extLst>
          </p:cNvPr>
          <p:cNvSpPr/>
          <p:nvPr/>
        </p:nvSpPr>
        <p:spPr>
          <a:xfrm>
            <a:off x="7017541" y="6484507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855FCBC-DAB4-4F7B-A5DF-4F421C961A12}"/>
              </a:ext>
            </a:extLst>
          </p:cNvPr>
          <p:cNvSpPr/>
          <p:nvPr/>
        </p:nvSpPr>
        <p:spPr>
          <a:xfrm>
            <a:off x="3653259" y="4543898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1EBE633-68E0-4040-8BDA-6DD4A986AEFB}"/>
              </a:ext>
            </a:extLst>
          </p:cNvPr>
          <p:cNvSpPr/>
          <p:nvPr/>
        </p:nvSpPr>
        <p:spPr>
          <a:xfrm>
            <a:off x="4176291" y="3957907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17EC19E9-CB28-488E-9A97-F6BBE1314B16}"/>
              </a:ext>
            </a:extLst>
          </p:cNvPr>
          <p:cNvSpPr/>
          <p:nvPr/>
        </p:nvSpPr>
        <p:spPr>
          <a:xfrm>
            <a:off x="6235860" y="4234456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BB4FE91D-A492-41B2-98A4-B019F94C01FE}"/>
              </a:ext>
            </a:extLst>
          </p:cNvPr>
          <p:cNvSpPr/>
          <p:nvPr/>
        </p:nvSpPr>
        <p:spPr>
          <a:xfrm>
            <a:off x="5576100" y="4422764"/>
            <a:ext cx="217025" cy="16524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endParaRPr lang="ko-KR" altLang="en-US" sz="27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8AAFD9D-4696-400F-860E-9A53CC99E09C}"/>
              </a:ext>
            </a:extLst>
          </p:cNvPr>
          <p:cNvSpPr txBox="1"/>
          <p:nvPr/>
        </p:nvSpPr>
        <p:spPr>
          <a:xfrm>
            <a:off x="5039228" y="1554946"/>
            <a:ext cx="1413657" cy="32316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2100" spc="-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취급자 충성도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56FDACA-3B24-4627-AB6D-161E215EF3F8}"/>
              </a:ext>
            </a:extLst>
          </p:cNvPr>
          <p:cNvSpPr txBox="1"/>
          <p:nvPr/>
        </p:nvSpPr>
        <p:spPr>
          <a:xfrm>
            <a:off x="7215433" y="5583066"/>
            <a:ext cx="1413657" cy="323165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ko-KR" altLang="en-US" sz="2100" spc="-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보험료 민감도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3646C71-6B99-4630-BB86-6B134C610F5B}"/>
              </a:ext>
            </a:extLst>
          </p:cNvPr>
          <p:cNvSpPr/>
          <p:nvPr/>
        </p:nvSpPr>
        <p:spPr>
          <a:xfrm>
            <a:off x="11476041" y="5490209"/>
            <a:ext cx="5470124" cy="107677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FA08A4-484B-47E1-8ABF-D247D4DABEEF}"/>
              </a:ext>
            </a:extLst>
          </p:cNvPr>
          <p:cNvSpPr txBox="1"/>
          <p:nvPr/>
        </p:nvSpPr>
        <p:spPr>
          <a:xfrm>
            <a:off x="11977129" y="5705430"/>
            <a:ext cx="833049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2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B</a:t>
            </a:r>
            <a:r>
              <a:rPr lang="ko-KR" altLang="en-US" sz="42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군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65E14E-E4AC-4EB1-AE59-06BB186F3996}"/>
              </a:ext>
            </a:extLst>
          </p:cNvPr>
          <p:cNvSpPr txBox="1"/>
          <p:nvPr/>
        </p:nvSpPr>
        <p:spPr>
          <a:xfrm>
            <a:off x="13690621" y="5751592"/>
            <a:ext cx="310314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1"/>
            <a:r>
              <a:rPr lang="ko-KR" altLang="en-US" sz="1800" dirty="0"/>
              <a:t>취급자와 협의 하에 보험료 인상 및 수수료 인상</a:t>
            </a:r>
          </a:p>
          <a:p>
            <a:r>
              <a:rPr lang="en-US" altLang="ko-KR" spc="-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pc="-7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22754AFC-D527-47F4-945C-4FD5314E546E}"/>
              </a:ext>
            </a:extLst>
          </p:cNvPr>
          <p:cNvSpPr/>
          <p:nvPr/>
        </p:nvSpPr>
        <p:spPr>
          <a:xfrm>
            <a:off x="11522476" y="6715774"/>
            <a:ext cx="5470124" cy="107677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3502E34-C805-499A-8693-91D3603243A6}"/>
              </a:ext>
            </a:extLst>
          </p:cNvPr>
          <p:cNvSpPr txBox="1"/>
          <p:nvPr/>
        </p:nvSpPr>
        <p:spPr>
          <a:xfrm>
            <a:off x="12023564" y="6930995"/>
            <a:ext cx="815416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2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C</a:t>
            </a:r>
            <a:r>
              <a:rPr lang="ko-KR" altLang="en-US" sz="42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6838CBE-74B0-4B46-91C3-961D188C1068}"/>
              </a:ext>
            </a:extLst>
          </p:cNvPr>
          <p:cNvSpPr txBox="1"/>
          <p:nvPr/>
        </p:nvSpPr>
        <p:spPr>
          <a:xfrm>
            <a:off x="13737056" y="6977157"/>
            <a:ext cx="31031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1"/>
            <a:r>
              <a:rPr lang="ko-KR" altLang="en-US" sz="1800" dirty="0"/>
              <a:t>보험료 인상</a:t>
            </a:r>
          </a:p>
          <a:p>
            <a:r>
              <a:rPr lang="en-US" altLang="ko-KR" spc="-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pc="-7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A4DB9ED-12AB-47E2-AD97-AFE2A5A6B37F}"/>
              </a:ext>
            </a:extLst>
          </p:cNvPr>
          <p:cNvSpPr/>
          <p:nvPr/>
        </p:nvSpPr>
        <p:spPr>
          <a:xfrm>
            <a:off x="11476041" y="7900683"/>
            <a:ext cx="5470124" cy="1076774"/>
          </a:xfrm>
          <a:prstGeom prst="roundRect">
            <a:avLst>
              <a:gd name="adj" fmla="val 8427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898B45D-9593-44F4-8ED2-0FFA51F5D0EE}"/>
              </a:ext>
            </a:extLst>
          </p:cNvPr>
          <p:cNvSpPr txBox="1"/>
          <p:nvPr/>
        </p:nvSpPr>
        <p:spPr>
          <a:xfrm>
            <a:off x="11977129" y="8115904"/>
            <a:ext cx="868315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42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D</a:t>
            </a:r>
            <a:r>
              <a:rPr lang="ko-KR" altLang="en-US" sz="4200" spc="-2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군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F50423-0786-426D-A537-62738419EE75}"/>
              </a:ext>
            </a:extLst>
          </p:cNvPr>
          <p:cNvSpPr txBox="1"/>
          <p:nvPr/>
        </p:nvSpPr>
        <p:spPr>
          <a:xfrm>
            <a:off x="13690621" y="8162066"/>
            <a:ext cx="310314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1"/>
            <a:r>
              <a:rPr lang="ko-KR" altLang="en-US" sz="1800" dirty="0"/>
              <a:t>보상한도액 인하 등 보험 조건 개선 유도하되 이탈 대응</a:t>
            </a:r>
          </a:p>
          <a:p>
            <a:r>
              <a:rPr lang="en-US" altLang="ko-KR" spc="-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pc="-7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A74F134D-F0B5-4D44-BA6A-38CD6D79625B}"/>
              </a:ext>
            </a:extLst>
          </p:cNvPr>
          <p:cNvSpPr/>
          <p:nvPr/>
        </p:nvSpPr>
        <p:spPr>
          <a:xfrm>
            <a:off x="8761650" y="4539437"/>
            <a:ext cx="2205482" cy="1859364"/>
          </a:xfrm>
          <a:prstGeom prst="rightArrow">
            <a:avLst/>
          </a:prstGeom>
          <a:solidFill>
            <a:schemeClr val="accent3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71600" latinLnBrk="1">
              <a:lnSpc>
                <a:spcPct val="120000"/>
              </a:lnSpc>
            </a:pPr>
            <a:r>
              <a:rPr lang="ko-KR" altLang="en-US" sz="2400" spc="-15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분석 결과 </a:t>
            </a:r>
            <a:endParaRPr lang="en-US" altLang="ko-KR" sz="2400" spc="-15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pPr algn="ctr" defTabSz="1371600" latinLnBrk="1">
              <a:lnSpc>
                <a:spcPct val="120000"/>
              </a:lnSpc>
            </a:pPr>
            <a:r>
              <a:rPr lang="ko-KR" altLang="en-US" sz="2400" spc="-15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소통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8EDDA8A-5E79-45A3-B1E2-1FE999515743}"/>
              </a:ext>
            </a:extLst>
          </p:cNvPr>
          <p:cNvSpPr txBox="1"/>
          <p:nvPr/>
        </p:nvSpPr>
        <p:spPr>
          <a:xfrm>
            <a:off x="307733" y="571500"/>
            <a:ext cx="2971460" cy="3231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ko-KR" altLang="en-US" sz="2100" spc="-7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보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F5171A46-E5C4-4B31-87A6-7529B601F8A1}"/>
              </a:ext>
            </a:extLst>
          </p:cNvPr>
          <p:cNvSpPr/>
          <p:nvPr/>
        </p:nvSpPr>
        <p:spPr>
          <a:xfrm>
            <a:off x="1047646" y="468805"/>
            <a:ext cx="3833726" cy="67491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14C5FC1-1593-4EC4-B7B7-2CE3BF8A271C}"/>
              </a:ext>
            </a:extLst>
          </p:cNvPr>
          <p:cNvSpPr txBox="1"/>
          <p:nvPr/>
        </p:nvSpPr>
        <p:spPr>
          <a:xfrm>
            <a:off x="2003654" y="580324"/>
            <a:ext cx="1921709" cy="395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-100" normalizeH="0" baseline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2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algn="ctr" defTabSz="1371600" latinLnBrk="1"/>
            <a:r>
              <a:rPr lang="ko-KR" altLang="en-US" sz="2400" spc="-150" dirty="0"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보험 회사 </a:t>
            </a:r>
            <a:r>
              <a:rPr lang="en-US" altLang="ko-KR" sz="2400" spc="-150" dirty="0"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Case</a:t>
            </a:r>
            <a:endParaRPr lang="ko-KR" altLang="en-US" sz="2400" spc="-150" dirty="0">
              <a:solidFill>
                <a:prstClr val="white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47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T서체 Medium"/>
        <a:ea typeface="KT서체 Medium"/>
        <a:cs typeface=""/>
      </a:majorFont>
      <a:minorFont>
        <a:latin typeface="KT서체 Light"/>
        <a:ea typeface="KT서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미스터 피피티 02">
  <a:themeElements>
    <a:clrScheme name="미스터 피피티 02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2269F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2">
      <a:majorFont>
        <a:latin typeface="페이퍼로지 8 ExtraBold"/>
        <a:ea typeface="페이퍼로지 8 Extra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109385</TotalTime>
  <Words>533</Words>
  <Application>Microsoft Office PowerPoint</Application>
  <PresentationFormat>사용자 지정</PresentationFormat>
  <Paragraphs>147</Paragraphs>
  <Slides>12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Arial</vt:lpstr>
      <vt:lpstr>Open Sans</vt:lpstr>
      <vt:lpstr>Open Sans ExtraBold</vt:lpstr>
      <vt:lpstr>Wingdings</vt:lpstr>
      <vt:lpstr>맑은 고딕</vt:lpstr>
      <vt:lpstr>페이퍼로지 5 Medium</vt:lpstr>
      <vt:lpstr>페이퍼로지 8 ExtraBold</vt:lpstr>
      <vt:lpstr>프리젠테이션 4 Regular</vt:lpstr>
      <vt:lpstr>Office Theme</vt:lpstr>
      <vt:lpstr>미스터 피피티 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오인택</cp:lastModifiedBy>
  <cp:revision>348</cp:revision>
  <dcterms:created xsi:type="dcterms:W3CDTF">2022-11-30T10:39:07Z</dcterms:created>
  <dcterms:modified xsi:type="dcterms:W3CDTF">2025-03-12T04:24:46Z</dcterms:modified>
</cp:coreProperties>
</file>